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43"/>
          <p:cNvSpPr txBox="1"/>
          <p:nvPr>
            <p:ph type="ctrTitle"/>
          </p:nvPr>
        </p:nvSpPr>
        <p:spPr>
          <a:xfrm>
            <a:off x="2122525" y="1991825"/>
            <a:ext cx="48990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4600"/>
              <a:buNone/>
              <a:defRPr sz="4600">
                <a:solidFill>
                  <a:schemeClr val="dk1"/>
                </a:solidFill>
              </a:defRPr>
            </a:lvl1pPr>
            <a:lvl2pPr lvl="1" algn="ctr">
              <a:lnSpc>
                <a:spcPct val="100000"/>
              </a:lnSpc>
              <a:spcBef>
                <a:spcPts val="0"/>
              </a:spcBef>
              <a:spcAft>
                <a:spcPts val="0"/>
              </a:spcAft>
              <a:buClr>
                <a:schemeClr val="dk1"/>
              </a:buClr>
              <a:buSzPts val="4600"/>
              <a:buNone/>
              <a:defRPr sz="4600">
                <a:solidFill>
                  <a:schemeClr val="dk1"/>
                </a:solidFill>
              </a:defRPr>
            </a:lvl2pPr>
            <a:lvl3pPr lvl="2" algn="ctr">
              <a:lnSpc>
                <a:spcPct val="100000"/>
              </a:lnSpc>
              <a:spcBef>
                <a:spcPts val="0"/>
              </a:spcBef>
              <a:spcAft>
                <a:spcPts val="0"/>
              </a:spcAft>
              <a:buClr>
                <a:schemeClr val="dk1"/>
              </a:buClr>
              <a:buSzPts val="4600"/>
              <a:buNone/>
              <a:defRPr sz="4600">
                <a:solidFill>
                  <a:schemeClr val="dk1"/>
                </a:solidFill>
              </a:defRPr>
            </a:lvl3pPr>
            <a:lvl4pPr lvl="3" algn="ctr">
              <a:lnSpc>
                <a:spcPct val="100000"/>
              </a:lnSpc>
              <a:spcBef>
                <a:spcPts val="0"/>
              </a:spcBef>
              <a:spcAft>
                <a:spcPts val="0"/>
              </a:spcAft>
              <a:buClr>
                <a:schemeClr val="dk1"/>
              </a:buClr>
              <a:buSzPts val="4600"/>
              <a:buNone/>
              <a:defRPr sz="4600">
                <a:solidFill>
                  <a:schemeClr val="dk1"/>
                </a:solidFill>
              </a:defRPr>
            </a:lvl4pPr>
            <a:lvl5pPr lvl="4" algn="ctr">
              <a:lnSpc>
                <a:spcPct val="100000"/>
              </a:lnSpc>
              <a:spcBef>
                <a:spcPts val="0"/>
              </a:spcBef>
              <a:spcAft>
                <a:spcPts val="0"/>
              </a:spcAft>
              <a:buClr>
                <a:schemeClr val="dk1"/>
              </a:buClr>
              <a:buSzPts val="4600"/>
              <a:buNone/>
              <a:defRPr sz="4600">
                <a:solidFill>
                  <a:schemeClr val="dk1"/>
                </a:solidFill>
              </a:defRPr>
            </a:lvl5pPr>
            <a:lvl6pPr lvl="5" algn="ctr">
              <a:lnSpc>
                <a:spcPct val="100000"/>
              </a:lnSpc>
              <a:spcBef>
                <a:spcPts val="0"/>
              </a:spcBef>
              <a:spcAft>
                <a:spcPts val="0"/>
              </a:spcAft>
              <a:buClr>
                <a:schemeClr val="dk1"/>
              </a:buClr>
              <a:buSzPts val="4600"/>
              <a:buNone/>
              <a:defRPr sz="4600">
                <a:solidFill>
                  <a:schemeClr val="dk1"/>
                </a:solidFill>
              </a:defRPr>
            </a:lvl6pPr>
            <a:lvl7pPr lvl="6" algn="ctr">
              <a:lnSpc>
                <a:spcPct val="100000"/>
              </a:lnSpc>
              <a:spcBef>
                <a:spcPts val="0"/>
              </a:spcBef>
              <a:spcAft>
                <a:spcPts val="0"/>
              </a:spcAft>
              <a:buClr>
                <a:schemeClr val="dk1"/>
              </a:buClr>
              <a:buSzPts val="4600"/>
              <a:buNone/>
              <a:defRPr sz="4600">
                <a:solidFill>
                  <a:schemeClr val="dk1"/>
                </a:solidFill>
              </a:defRPr>
            </a:lvl7pPr>
            <a:lvl8pPr lvl="7" algn="ctr">
              <a:lnSpc>
                <a:spcPct val="100000"/>
              </a:lnSpc>
              <a:spcBef>
                <a:spcPts val="0"/>
              </a:spcBef>
              <a:spcAft>
                <a:spcPts val="0"/>
              </a:spcAft>
              <a:buClr>
                <a:schemeClr val="dk1"/>
              </a:buClr>
              <a:buSzPts val="4600"/>
              <a:buNone/>
              <a:defRPr sz="4600">
                <a:solidFill>
                  <a:schemeClr val="dk1"/>
                </a:solidFill>
              </a:defRPr>
            </a:lvl8pPr>
            <a:lvl9pPr lvl="8" algn="ctr">
              <a:lnSpc>
                <a:spcPct val="100000"/>
              </a:lnSpc>
              <a:spcBef>
                <a:spcPts val="0"/>
              </a:spcBef>
              <a:spcAft>
                <a:spcPts val="0"/>
              </a:spcAft>
              <a:buClr>
                <a:schemeClr val="dk1"/>
              </a:buClr>
              <a:buSzPts val="4600"/>
              <a:buNone/>
              <a:defRPr sz="4600">
                <a:solidFill>
                  <a:schemeClr val="dk1"/>
                </a:solidFill>
              </a:defRPr>
            </a:lvl9pPr>
          </a:lstStyle>
          <a:p/>
        </p:txBody>
      </p:sp>
      <p:sp>
        <p:nvSpPr>
          <p:cNvPr id="11" name="Google Shape;11;p43"/>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43"/>
          <p:cNvGrpSpPr/>
          <p:nvPr/>
        </p:nvGrpSpPr>
        <p:grpSpPr>
          <a:xfrm>
            <a:off x="557947" y="-9"/>
            <a:ext cx="1564584" cy="2825099"/>
            <a:chOff x="0" y="855663"/>
            <a:chExt cx="1257300" cy="2270250"/>
          </a:xfrm>
        </p:grpSpPr>
        <p:sp>
          <p:nvSpPr>
            <p:cNvPr id="13" name="Google Shape;13;p43"/>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43"/>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43"/>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43"/>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43"/>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43"/>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 name="Google Shape;19;p43"/>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43"/>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1" name="Google Shape;21;p43"/>
          <p:cNvGrpSpPr/>
          <p:nvPr/>
        </p:nvGrpSpPr>
        <p:grpSpPr>
          <a:xfrm rot="-5400000">
            <a:off x="7256368" y="-405554"/>
            <a:ext cx="1043197" cy="2732065"/>
            <a:chOff x="7556500" y="3806825"/>
            <a:chExt cx="838313" cy="2195488"/>
          </a:xfrm>
        </p:grpSpPr>
        <p:sp>
          <p:nvSpPr>
            <p:cNvPr id="22" name="Google Shape;22;p43"/>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43"/>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43"/>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43"/>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43"/>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43"/>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 name="Google Shape;28;p43"/>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 name="Google Shape;29;p43"/>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 name="Google Shape;30;p43"/>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 name="Google Shape;31;p43"/>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 name="Google Shape;32;p43"/>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 name="Google Shape;33;p43"/>
          <p:cNvGrpSpPr/>
          <p:nvPr/>
        </p:nvGrpSpPr>
        <p:grpSpPr>
          <a:xfrm rot="5400000">
            <a:off x="527351" y="2768116"/>
            <a:ext cx="1389642" cy="2444192"/>
            <a:chOff x="4395788" y="4144963"/>
            <a:chExt cx="1058775" cy="1862100"/>
          </a:xfrm>
        </p:grpSpPr>
        <p:sp>
          <p:nvSpPr>
            <p:cNvPr id="34" name="Google Shape;34;p43"/>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43"/>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43"/>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7" name="Google Shape;37;p43"/>
          <p:cNvGrpSpPr/>
          <p:nvPr/>
        </p:nvGrpSpPr>
        <p:grpSpPr>
          <a:xfrm rot="10800000">
            <a:off x="6869501" y="2412068"/>
            <a:ext cx="1768658" cy="2731445"/>
            <a:chOff x="6545263" y="855663"/>
            <a:chExt cx="1469962" cy="2270150"/>
          </a:xfrm>
        </p:grpSpPr>
        <p:sp>
          <p:nvSpPr>
            <p:cNvPr id="38" name="Google Shape;38;p43"/>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43"/>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43"/>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 name="Google Shape;41;p43"/>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43"/>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 name="Google Shape;43;p43"/>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43"/>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43"/>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 name="Google Shape;46;p43"/>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03" name="Shape 203"/>
        <p:cNvGrpSpPr/>
        <p:nvPr/>
      </p:nvGrpSpPr>
      <p:grpSpPr>
        <a:xfrm>
          <a:off x="0" y="0"/>
          <a:ext cx="0" cy="0"/>
          <a:chOff x="0" y="0"/>
          <a:chExt cx="0" cy="0"/>
        </a:xfrm>
      </p:grpSpPr>
      <p:sp>
        <p:nvSpPr>
          <p:cNvPr id="204" name="Google Shape;204;p52"/>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2"/>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2"/>
          <p:cNvSpPr txBox="1"/>
          <p:nvPr>
            <p:ph idx="1" type="body"/>
          </p:nvPr>
        </p:nvSpPr>
        <p:spPr>
          <a:xfrm>
            <a:off x="6390750" y="439500"/>
            <a:ext cx="2122500" cy="42642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360"/>
              </a:spcBef>
              <a:spcAft>
                <a:spcPts val="0"/>
              </a:spcAft>
              <a:buClr>
                <a:srgbClr val="FFFFFF"/>
              </a:buClr>
              <a:buSzPts val="1800"/>
              <a:buNone/>
              <a:defRPr sz="1800">
                <a:solidFill>
                  <a:srgbClr val="FFFFFF"/>
                </a:solidFill>
              </a:defRPr>
            </a:lvl1pPr>
          </a:lstStyle>
          <a:p/>
        </p:txBody>
      </p:sp>
      <p:sp>
        <p:nvSpPr>
          <p:cNvPr id="207" name="Google Shape;207;p52"/>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08" name="Shape 208"/>
        <p:cNvGrpSpPr/>
        <p:nvPr/>
      </p:nvGrpSpPr>
      <p:grpSpPr>
        <a:xfrm>
          <a:off x="0" y="0"/>
          <a:ext cx="0" cy="0"/>
          <a:chOff x="0" y="0"/>
          <a:chExt cx="0" cy="0"/>
        </a:xfrm>
      </p:grpSpPr>
      <p:sp>
        <p:nvSpPr>
          <p:cNvPr id="209" name="Google Shape;209;p53"/>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3"/>
          <p:cNvSpPr txBox="1"/>
          <p:nvPr>
            <p:ph idx="12" type="sldNum"/>
          </p:nvPr>
        </p:nvSpPr>
        <p:spPr>
          <a:xfrm>
            <a:off x="8808000" y="2208279"/>
            <a:ext cx="336000" cy="72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
        <p:nvSpPr>
          <p:cNvPr id="211" name="Google Shape;211;p53"/>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3"/>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3" name="Google Shape;213;p53"/>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grpSp>
        <p:nvGrpSpPr>
          <p:cNvPr id="214" name="Google Shape;214;p53"/>
          <p:cNvGrpSpPr/>
          <p:nvPr/>
        </p:nvGrpSpPr>
        <p:grpSpPr>
          <a:xfrm>
            <a:off x="6422240" y="-62"/>
            <a:ext cx="1652475" cy="2270250"/>
            <a:chOff x="0" y="855663"/>
            <a:chExt cx="1652475" cy="2270250"/>
          </a:xfrm>
        </p:grpSpPr>
        <p:sp>
          <p:nvSpPr>
            <p:cNvPr id="215" name="Google Shape;215;p53"/>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53"/>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53"/>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53"/>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53"/>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53"/>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53"/>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53"/>
            <p:cNvSpPr/>
            <p:nvPr/>
          </p:nvSpPr>
          <p:spPr>
            <a:xfrm>
              <a:off x="1476375" y="2262188"/>
              <a:ext cx="176100" cy="723900"/>
            </a:xfrm>
            <a:custGeom>
              <a:rect b="b" l="l" r="r" t="t"/>
              <a:pathLst>
                <a:path extrusionOk="0" h="120000" w="12000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53"/>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4" name="Google Shape;224;p53"/>
          <p:cNvGrpSpPr/>
          <p:nvPr/>
        </p:nvGrpSpPr>
        <p:grpSpPr>
          <a:xfrm>
            <a:off x="7106138" y="2674863"/>
            <a:ext cx="1551087" cy="2468625"/>
            <a:chOff x="715963" y="3538538"/>
            <a:chExt cx="1551087" cy="2468625"/>
          </a:xfrm>
        </p:grpSpPr>
        <p:sp>
          <p:nvSpPr>
            <p:cNvPr id="225" name="Google Shape;225;p53"/>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53"/>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53"/>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53"/>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53"/>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53"/>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53"/>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53"/>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53"/>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53"/>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53"/>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47" name="Shape 47"/>
        <p:cNvGrpSpPr/>
        <p:nvPr/>
      </p:nvGrpSpPr>
      <p:grpSpPr>
        <a:xfrm>
          <a:off x="0" y="0"/>
          <a:ext cx="0" cy="0"/>
          <a:chOff x="0" y="0"/>
          <a:chExt cx="0" cy="0"/>
        </a:xfrm>
      </p:grpSpPr>
      <p:sp>
        <p:nvSpPr>
          <p:cNvPr id="48" name="Google Shape;48;p44"/>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4"/>
          <p:cNvSpPr txBox="1"/>
          <p:nvPr>
            <p:ph type="ctrTitle"/>
          </p:nvPr>
        </p:nvSpPr>
        <p:spPr>
          <a:xfrm>
            <a:off x="2626350" y="1888150"/>
            <a:ext cx="38913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000"/>
              <a:buNone/>
              <a:defRPr sz="4000">
                <a:solidFill>
                  <a:srgbClr val="FFFFFF"/>
                </a:solidFill>
              </a:defRPr>
            </a:lvl2pPr>
            <a:lvl3pPr lvl="2" algn="ctr">
              <a:lnSpc>
                <a:spcPct val="100000"/>
              </a:lnSpc>
              <a:spcBef>
                <a:spcPts val="0"/>
              </a:spcBef>
              <a:spcAft>
                <a:spcPts val="0"/>
              </a:spcAft>
              <a:buClr>
                <a:srgbClr val="FFFFFF"/>
              </a:buClr>
              <a:buSzPts val="4000"/>
              <a:buNone/>
              <a:defRPr sz="4000">
                <a:solidFill>
                  <a:srgbClr val="FFFFFF"/>
                </a:solidFill>
              </a:defRPr>
            </a:lvl3pPr>
            <a:lvl4pPr lvl="3" algn="ctr">
              <a:lnSpc>
                <a:spcPct val="100000"/>
              </a:lnSpc>
              <a:spcBef>
                <a:spcPts val="0"/>
              </a:spcBef>
              <a:spcAft>
                <a:spcPts val="0"/>
              </a:spcAft>
              <a:buClr>
                <a:srgbClr val="FFFFFF"/>
              </a:buClr>
              <a:buSzPts val="4000"/>
              <a:buNone/>
              <a:defRPr sz="4000">
                <a:solidFill>
                  <a:srgbClr val="FFFFFF"/>
                </a:solidFill>
              </a:defRPr>
            </a:lvl4pPr>
            <a:lvl5pPr lvl="4" algn="ctr">
              <a:lnSpc>
                <a:spcPct val="100000"/>
              </a:lnSpc>
              <a:spcBef>
                <a:spcPts val="0"/>
              </a:spcBef>
              <a:spcAft>
                <a:spcPts val="0"/>
              </a:spcAft>
              <a:buClr>
                <a:srgbClr val="FFFFFF"/>
              </a:buClr>
              <a:buSzPts val="4000"/>
              <a:buNone/>
              <a:defRPr sz="4000">
                <a:solidFill>
                  <a:srgbClr val="FFFFFF"/>
                </a:solidFill>
              </a:defRPr>
            </a:lvl5pPr>
            <a:lvl6pPr lvl="5" algn="ctr">
              <a:lnSpc>
                <a:spcPct val="100000"/>
              </a:lnSpc>
              <a:spcBef>
                <a:spcPts val="0"/>
              </a:spcBef>
              <a:spcAft>
                <a:spcPts val="0"/>
              </a:spcAft>
              <a:buClr>
                <a:srgbClr val="FFFFFF"/>
              </a:buClr>
              <a:buSzPts val="4000"/>
              <a:buNone/>
              <a:defRPr sz="4000">
                <a:solidFill>
                  <a:srgbClr val="FFFFFF"/>
                </a:solidFill>
              </a:defRPr>
            </a:lvl6pPr>
            <a:lvl7pPr lvl="6" algn="ctr">
              <a:lnSpc>
                <a:spcPct val="100000"/>
              </a:lnSpc>
              <a:spcBef>
                <a:spcPts val="0"/>
              </a:spcBef>
              <a:spcAft>
                <a:spcPts val="0"/>
              </a:spcAft>
              <a:buClr>
                <a:srgbClr val="FFFFFF"/>
              </a:buClr>
              <a:buSzPts val="4000"/>
              <a:buNone/>
              <a:defRPr sz="4000">
                <a:solidFill>
                  <a:srgbClr val="FFFFFF"/>
                </a:solidFill>
              </a:defRPr>
            </a:lvl7pPr>
            <a:lvl8pPr lvl="7" algn="ctr">
              <a:lnSpc>
                <a:spcPct val="100000"/>
              </a:lnSpc>
              <a:spcBef>
                <a:spcPts val="0"/>
              </a:spcBef>
              <a:spcAft>
                <a:spcPts val="0"/>
              </a:spcAft>
              <a:buClr>
                <a:srgbClr val="FFFFFF"/>
              </a:buClr>
              <a:buSzPts val="4000"/>
              <a:buNone/>
              <a:defRPr sz="4000">
                <a:solidFill>
                  <a:srgbClr val="FFFFFF"/>
                </a:solidFill>
              </a:defRPr>
            </a:lvl8pPr>
            <a:lvl9pPr lvl="8" algn="ctr">
              <a:lnSpc>
                <a:spcPct val="100000"/>
              </a:lnSpc>
              <a:spcBef>
                <a:spcPts val="0"/>
              </a:spcBef>
              <a:spcAft>
                <a:spcPts val="0"/>
              </a:spcAft>
              <a:buClr>
                <a:srgbClr val="FFFFFF"/>
              </a:buClr>
              <a:buSzPts val="4000"/>
              <a:buNone/>
              <a:defRPr sz="4000">
                <a:solidFill>
                  <a:srgbClr val="FFFFFF"/>
                </a:solidFill>
              </a:defRPr>
            </a:lvl9pPr>
          </a:lstStyle>
          <a:p/>
        </p:txBody>
      </p:sp>
      <p:sp>
        <p:nvSpPr>
          <p:cNvPr id="50" name="Google Shape;50;p44"/>
          <p:cNvSpPr txBox="1"/>
          <p:nvPr>
            <p:ph idx="1" type="subTitle"/>
          </p:nvPr>
        </p:nvSpPr>
        <p:spPr>
          <a:xfrm>
            <a:off x="2626350" y="3144854"/>
            <a:ext cx="38913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400"/>
              <a:buNone/>
              <a:defRPr>
                <a:solidFill>
                  <a:srgbClr val="000000"/>
                </a:solidFill>
              </a:defRPr>
            </a:lvl1pPr>
            <a:lvl2pPr lvl="1" algn="ctr">
              <a:lnSpc>
                <a:spcPct val="100000"/>
              </a:lnSpc>
              <a:spcBef>
                <a:spcPts val="0"/>
              </a:spcBef>
              <a:spcAft>
                <a:spcPts val="0"/>
              </a:spcAft>
              <a:buClr>
                <a:srgbClr val="000000"/>
              </a:buClr>
              <a:buSzPts val="3000"/>
              <a:buNone/>
              <a:defRPr sz="3000">
                <a:solidFill>
                  <a:srgbClr val="000000"/>
                </a:solidFill>
              </a:defRPr>
            </a:lvl2pPr>
            <a:lvl3pPr lvl="2" algn="ctr">
              <a:lnSpc>
                <a:spcPct val="100000"/>
              </a:lnSpc>
              <a:spcBef>
                <a:spcPts val="0"/>
              </a:spcBef>
              <a:spcAft>
                <a:spcPts val="0"/>
              </a:spcAft>
              <a:buClr>
                <a:srgbClr val="000000"/>
              </a:buClr>
              <a:buSzPts val="3000"/>
              <a:buNone/>
              <a:defRPr sz="3000">
                <a:solidFill>
                  <a:srgbClr val="000000"/>
                </a:solidFill>
              </a:defRPr>
            </a:lvl3pPr>
            <a:lvl4pPr lvl="3" algn="ctr">
              <a:lnSpc>
                <a:spcPct val="100000"/>
              </a:lnSpc>
              <a:spcBef>
                <a:spcPts val="0"/>
              </a:spcBef>
              <a:spcAft>
                <a:spcPts val="0"/>
              </a:spcAft>
              <a:buClr>
                <a:srgbClr val="000000"/>
              </a:buClr>
              <a:buSzPts val="3000"/>
              <a:buNone/>
              <a:defRPr sz="3000">
                <a:solidFill>
                  <a:srgbClr val="000000"/>
                </a:solidFill>
              </a:defRPr>
            </a:lvl4pPr>
            <a:lvl5pPr lvl="4" algn="ctr">
              <a:lnSpc>
                <a:spcPct val="100000"/>
              </a:lnSpc>
              <a:spcBef>
                <a:spcPts val="0"/>
              </a:spcBef>
              <a:spcAft>
                <a:spcPts val="0"/>
              </a:spcAft>
              <a:buClr>
                <a:srgbClr val="000000"/>
              </a:buClr>
              <a:buSzPts val="3000"/>
              <a:buNone/>
              <a:defRPr sz="3000">
                <a:solidFill>
                  <a:srgbClr val="000000"/>
                </a:solidFill>
              </a:defRPr>
            </a:lvl5pPr>
            <a:lvl6pPr lvl="5" algn="ctr">
              <a:lnSpc>
                <a:spcPct val="100000"/>
              </a:lnSpc>
              <a:spcBef>
                <a:spcPts val="0"/>
              </a:spcBef>
              <a:spcAft>
                <a:spcPts val="0"/>
              </a:spcAft>
              <a:buClr>
                <a:srgbClr val="000000"/>
              </a:buClr>
              <a:buSzPts val="3000"/>
              <a:buNone/>
              <a:defRPr sz="3000">
                <a:solidFill>
                  <a:srgbClr val="000000"/>
                </a:solidFill>
              </a:defRPr>
            </a:lvl6pPr>
            <a:lvl7pPr lvl="6" algn="ctr">
              <a:lnSpc>
                <a:spcPct val="100000"/>
              </a:lnSpc>
              <a:spcBef>
                <a:spcPts val="0"/>
              </a:spcBef>
              <a:spcAft>
                <a:spcPts val="0"/>
              </a:spcAft>
              <a:buClr>
                <a:srgbClr val="000000"/>
              </a:buClr>
              <a:buSzPts val="3000"/>
              <a:buNone/>
              <a:defRPr sz="3000">
                <a:solidFill>
                  <a:srgbClr val="000000"/>
                </a:solidFill>
              </a:defRPr>
            </a:lvl7pPr>
            <a:lvl8pPr lvl="7" algn="ctr">
              <a:lnSpc>
                <a:spcPct val="100000"/>
              </a:lnSpc>
              <a:spcBef>
                <a:spcPts val="0"/>
              </a:spcBef>
              <a:spcAft>
                <a:spcPts val="0"/>
              </a:spcAft>
              <a:buClr>
                <a:srgbClr val="000000"/>
              </a:buClr>
              <a:buSzPts val="3000"/>
              <a:buNone/>
              <a:defRPr sz="3000">
                <a:solidFill>
                  <a:srgbClr val="000000"/>
                </a:solidFill>
              </a:defRPr>
            </a:lvl8pPr>
            <a:lvl9pPr lvl="8" algn="ctr">
              <a:lnSpc>
                <a:spcPct val="100000"/>
              </a:lnSpc>
              <a:spcBef>
                <a:spcPts val="0"/>
              </a:spcBef>
              <a:spcAft>
                <a:spcPts val="0"/>
              </a:spcAft>
              <a:buClr>
                <a:srgbClr val="000000"/>
              </a:buClr>
              <a:buSzPts val="3000"/>
              <a:buNone/>
              <a:defRPr sz="3000">
                <a:solidFill>
                  <a:srgbClr val="000000"/>
                </a:solidFill>
              </a:defRPr>
            </a:lvl9pPr>
          </a:lstStyle>
          <a:p/>
        </p:txBody>
      </p:sp>
      <p:grpSp>
        <p:nvGrpSpPr>
          <p:cNvPr id="51" name="Google Shape;51;p44"/>
          <p:cNvGrpSpPr/>
          <p:nvPr/>
        </p:nvGrpSpPr>
        <p:grpSpPr>
          <a:xfrm rot="-5400000">
            <a:off x="7456019" y="290004"/>
            <a:ext cx="1223732" cy="2152215"/>
            <a:chOff x="4395788" y="4144963"/>
            <a:chExt cx="1058775" cy="1862100"/>
          </a:xfrm>
        </p:grpSpPr>
        <p:sp>
          <p:nvSpPr>
            <p:cNvPr id="52" name="Google Shape;52;p44"/>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 name="Google Shape;53;p44"/>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44"/>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5" name="Google Shape;55;p44"/>
          <p:cNvGrpSpPr/>
          <p:nvPr/>
        </p:nvGrpSpPr>
        <p:grpSpPr>
          <a:xfrm rot="-5400000">
            <a:off x="721039" y="2564836"/>
            <a:ext cx="1106346" cy="2548423"/>
            <a:chOff x="3357563" y="850900"/>
            <a:chExt cx="957212" cy="2204900"/>
          </a:xfrm>
        </p:grpSpPr>
        <p:sp>
          <p:nvSpPr>
            <p:cNvPr id="56" name="Google Shape;56;p44"/>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44"/>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44"/>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59" name="Shape 59"/>
        <p:cNvGrpSpPr/>
        <p:nvPr/>
      </p:nvGrpSpPr>
      <p:grpSpPr>
        <a:xfrm>
          <a:off x="0" y="0"/>
          <a:ext cx="0" cy="0"/>
          <a:chOff x="0" y="0"/>
          <a:chExt cx="0" cy="0"/>
        </a:xfrm>
      </p:grpSpPr>
      <p:sp>
        <p:nvSpPr>
          <p:cNvPr id="60" name="Google Shape;60;p45"/>
          <p:cNvSpPr/>
          <p:nvPr/>
        </p:nvSpPr>
        <p:spPr>
          <a:xfrm>
            <a:off x="2454800" y="0"/>
            <a:ext cx="42345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5"/>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5"/>
          <p:cNvSpPr txBox="1"/>
          <p:nvPr>
            <p:ph idx="1" type="body"/>
          </p:nvPr>
        </p:nvSpPr>
        <p:spPr>
          <a:xfrm>
            <a:off x="2848484" y="825425"/>
            <a:ext cx="3447000" cy="3492600"/>
          </a:xfrm>
          <a:prstGeom prst="rect">
            <a:avLst/>
          </a:prstGeom>
          <a:noFill/>
          <a:ln>
            <a:noFill/>
          </a:ln>
        </p:spPr>
        <p:txBody>
          <a:bodyPr anchorCtr="0" anchor="ctr" bIns="91425" lIns="91425" spcFirstLastPara="1" rIns="91425" wrap="square" tIns="91425">
            <a:noAutofit/>
          </a:bodyPr>
          <a:lstStyle>
            <a:lvl1pPr indent="-381000" lvl="0" marL="457200" algn="ctr">
              <a:lnSpc>
                <a:spcPct val="115000"/>
              </a:lnSpc>
              <a:spcBef>
                <a:spcPts val="600"/>
              </a:spcBef>
              <a:spcAft>
                <a:spcPts val="0"/>
              </a:spcAft>
              <a:buSzPts val="2400"/>
              <a:buChar char="▹"/>
              <a:defRPr i="1"/>
            </a:lvl1pPr>
            <a:lvl2pPr indent="-381000" lvl="1" marL="914400" algn="ctr">
              <a:lnSpc>
                <a:spcPct val="115000"/>
              </a:lnSpc>
              <a:spcBef>
                <a:spcPts val="0"/>
              </a:spcBef>
              <a:spcAft>
                <a:spcPts val="0"/>
              </a:spcAft>
              <a:buSzPts val="2400"/>
              <a:buChar char="￭"/>
              <a:defRPr i="1"/>
            </a:lvl2pPr>
            <a:lvl3pPr indent="-381000" lvl="2" marL="1371600" algn="ctr">
              <a:lnSpc>
                <a:spcPct val="115000"/>
              </a:lnSpc>
              <a:spcBef>
                <a:spcPts val="0"/>
              </a:spcBef>
              <a:spcAft>
                <a:spcPts val="0"/>
              </a:spcAft>
              <a:buSzPts val="2400"/>
              <a:buChar char="⬝"/>
              <a:defRPr i="1"/>
            </a:lvl3pPr>
            <a:lvl4pPr indent="-381000" lvl="3" marL="1828800" algn="ctr">
              <a:lnSpc>
                <a:spcPct val="115000"/>
              </a:lnSpc>
              <a:spcBef>
                <a:spcPts val="0"/>
              </a:spcBef>
              <a:spcAft>
                <a:spcPts val="0"/>
              </a:spcAft>
              <a:buSzPts val="2400"/>
              <a:buChar char="●"/>
              <a:defRPr i="1"/>
            </a:lvl4pPr>
            <a:lvl5pPr indent="-381000" lvl="4" marL="2286000" algn="ctr">
              <a:lnSpc>
                <a:spcPct val="115000"/>
              </a:lnSpc>
              <a:spcBef>
                <a:spcPts val="0"/>
              </a:spcBef>
              <a:spcAft>
                <a:spcPts val="0"/>
              </a:spcAft>
              <a:buSzPts val="2400"/>
              <a:buChar char="○"/>
              <a:defRPr i="1"/>
            </a:lvl5pPr>
            <a:lvl6pPr indent="-381000" lvl="5" marL="2743200" algn="ctr">
              <a:lnSpc>
                <a:spcPct val="115000"/>
              </a:lnSpc>
              <a:spcBef>
                <a:spcPts val="0"/>
              </a:spcBef>
              <a:spcAft>
                <a:spcPts val="0"/>
              </a:spcAft>
              <a:buSzPts val="2400"/>
              <a:buChar char="■"/>
              <a:defRPr i="1"/>
            </a:lvl6pPr>
            <a:lvl7pPr indent="-381000" lvl="6" marL="3200400" algn="ctr">
              <a:lnSpc>
                <a:spcPct val="115000"/>
              </a:lnSpc>
              <a:spcBef>
                <a:spcPts val="0"/>
              </a:spcBef>
              <a:spcAft>
                <a:spcPts val="0"/>
              </a:spcAft>
              <a:buSzPts val="2400"/>
              <a:buChar char="●"/>
              <a:defRPr i="1"/>
            </a:lvl7pPr>
            <a:lvl8pPr indent="-381000" lvl="7" marL="3657600" algn="ctr">
              <a:lnSpc>
                <a:spcPct val="115000"/>
              </a:lnSpc>
              <a:spcBef>
                <a:spcPts val="0"/>
              </a:spcBef>
              <a:spcAft>
                <a:spcPts val="0"/>
              </a:spcAft>
              <a:buSzPts val="2400"/>
              <a:buChar char="○"/>
              <a:defRPr i="1"/>
            </a:lvl8pPr>
            <a:lvl9pPr indent="-381000" lvl="8" marL="4114800" algn="ctr">
              <a:lnSpc>
                <a:spcPct val="115000"/>
              </a:lnSpc>
              <a:spcBef>
                <a:spcPts val="0"/>
              </a:spcBef>
              <a:spcAft>
                <a:spcPts val="0"/>
              </a:spcAft>
              <a:buSzPts val="2400"/>
              <a:buChar char="■"/>
              <a:defRPr i="1"/>
            </a:lvl9pPr>
          </a:lstStyle>
          <a:p/>
        </p:txBody>
      </p:sp>
      <p:sp>
        <p:nvSpPr>
          <p:cNvPr id="63" name="Google Shape;63;p45"/>
          <p:cNvSpPr txBox="1"/>
          <p:nvPr/>
        </p:nvSpPr>
        <p:spPr>
          <a:xfrm>
            <a:off x="3593400" y="19369"/>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rgbClr val="A5B0FE"/>
                </a:solidFill>
                <a:latin typeface="Work Sans"/>
                <a:ea typeface="Work Sans"/>
                <a:cs typeface="Work Sans"/>
                <a:sym typeface="Work Sans"/>
              </a:rPr>
              <a:t>“</a:t>
            </a:r>
            <a:endParaRPr b="1" i="0" sz="7200" u="none" cap="none" strike="noStrike">
              <a:solidFill>
                <a:srgbClr val="A5B0FE"/>
              </a:solidFill>
              <a:latin typeface="Work Sans"/>
              <a:ea typeface="Work Sans"/>
              <a:cs typeface="Work Sans"/>
              <a:sym typeface="Work Sans"/>
            </a:endParaRPr>
          </a:p>
        </p:txBody>
      </p:sp>
      <p:sp>
        <p:nvSpPr>
          <p:cNvPr id="64" name="Google Shape;64;p45"/>
          <p:cNvSpPr txBox="1"/>
          <p:nvPr>
            <p:ph idx="12" type="sldNum"/>
          </p:nvPr>
        </p:nvSpPr>
        <p:spPr>
          <a:xfrm>
            <a:off x="4116400" y="4807500"/>
            <a:ext cx="911100" cy="3360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grpSp>
        <p:nvGrpSpPr>
          <p:cNvPr id="65" name="Google Shape;65;p45"/>
          <p:cNvGrpSpPr/>
          <p:nvPr/>
        </p:nvGrpSpPr>
        <p:grpSpPr>
          <a:xfrm>
            <a:off x="6876950" y="3340125"/>
            <a:ext cx="2267050" cy="1803375"/>
            <a:chOff x="9925050" y="4203700"/>
            <a:chExt cx="2267050" cy="1803375"/>
          </a:xfrm>
        </p:grpSpPr>
        <p:sp>
          <p:nvSpPr>
            <p:cNvPr id="66" name="Google Shape;66;p45"/>
            <p:cNvSpPr/>
            <p:nvPr/>
          </p:nvSpPr>
          <p:spPr>
            <a:xfrm>
              <a:off x="11336338" y="4922838"/>
              <a:ext cx="139800" cy="119100"/>
            </a:xfrm>
            <a:custGeom>
              <a:rect b="b" l="l" r="r" t="t"/>
              <a:pathLst>
                <a:path extrusionOk="0" h="120000" w="12000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45"/>
            <p:cNvSpPr/>
            <p:nvPr/>
          </p:nvSpPr>
          <p:spPr>
            <a:xfrm>
              <a:off x="11137900" y="4498975"/>
              <a:ext cx="1054200" cy="1508100"/>
            </a:xfrm>
            <a:custGeom>
              <a:rect b="b" l="l" r="r" t="t"/>
              <a:pathLst>
                <a:path extrusionOk="0" h="120000" w="12000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45"/>
            <p:cNvSpPr/>
            <p:nvPr/>
          </p:nvSpPr>
          <p:spPr>
            <a:xfrm>
              <a:off x="9925050" y="4203700"/>
              <a:ext cx="1133400" cy="1073100"/>
            </a:xfrm>
            <a:custGeom>
              <a:rect b="b" l="l" r="r" t="t"/>
              <a:pathLst>
                <a:path extrusionOk="0" h="120000" w="12000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45"/>
            <p:cNvSpPr/>
            <p:nvPr/>
          </p:nvSpPr>
          <p:spPr>
            <a:xfrm>
              <a:off x="10421938" y="4832350"/>
              <a:ext cx="139800" cy="27000"/>
            </a:xfrm>
            <a:custGeom>
              <a:rect b="b" l="l" r="r" t="t"/>
              <a:pathLst>
                <a:path extrusionOk="0" h="120000" w="12000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45"/>
            <p:cNvSpPr/>
            <p:nvPr/>
          </p:nvSpPr>
          <p:spPr>
            <a:xfrm>
              <a:off x="10421938" y="4875213"/>
              <a:ext cx="139800" cy="20700"/>
            </a:xfrm>
            <a:custGeom>
              <a:rect b="b" l="l" r="r" t="t"/>
              <a:pathLst>
                <a:path extrusionOk="0" h="120000" w="12000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45"/>
            <p:cNvSpPr/>
            <p:nvPr/>
          </p:nvSpPr>
          <p:spPr>
            <a:xfrm>
              <a:off x="10442575" y="4913313"/>
              <a:ext cx="96900" cy="25500"/>
            </a:xfrm>
            <a:custGeom>
              <a:rect b="b" l="l" r="r" t="t"/>
              <a:pathLst>
                <a:path extrusionOk="0" h="120000" w="12000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45"/>
            <p:cNvSpPr/>
            <p:nvPr/>
          </p:nvSpPr>
          <p:spPr>
            <a:xfrm>
              <a:off x="10480675" y="4333875"/>
              <a:ext cx="22200" cy="90600"/>
            </a:xfrm>
            <a:custGeom>
              <a:rect b="b" l="l" r="r" t="t"/>
              <a:pathLst>
                <a:path extrusionOk="0" h="120000" w="12000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45"/>
            <p:cNvSpPr/>
            <p:nvPr/>
          </p:nvSpPr>
          <p:spPr>
            <a:xfrm>
              <a:off x="10679113" y="4602163"/>
              <a:ext cx="74700" cy="20700"/>
            </a:xfrm>
            <a:custGeom>
              <a:rect b="b" l="l" r="r" t="t"/>
              <a:pathLst>
                <a:path extrusionOk="0" h="120000" w="12000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45"/>
            <p:cNvSpPr/>
            <p:nvPr/>
          </p:nvSpPr>
          <p:spPr>
            <a:xfrm>
              <a:off x="10229850" y="4602163"/>
              <a:ext cx="74700" cy="20700"/>
            </a:xfrm>
            <a:custGeom>
              <a:rect b="b" l="l" r="r" t="t"/>
              <a:pathLst>
                <a:path extrusionOk="0" h="120000" w="12000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45"/>
            <p:cNvSpPr/>
            <p:nvPr/>
          </p:nvSpPr>
          <p:spPr>
            <a:xfrm>
              <a:off x="10282238" y="4402138"/>
              <a:ext cx="81000" cy="81000"/>
            </a:xfrm>
            <a:custGeom>
              <a:rect b="b" l="l" r="r" t="t"/>
              <a:pathLst>
                <a:path extrusionOk="0" h="120000" w="12000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45"/>
            <p:cNvSpPr/>
            <p:nvPr/>
          </p:nvSpPr>
          <p:spPr>
            <a:xfrm>
              <a:off x="10620375" y="4402138"/>
              <a:ext cx="79500" cy="81000"/>
            </a:xfrm>
            <a:custGeom>
              <a:rect b="b" l="l" r="r" t="t"/>
              <a:pathLst>
                <a:path extrusionOk="0" h="120000" w="12000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45"/>
            <p:cNvSpPr/>
            <p:nvPr/>
          </p:nvSpPr>
          <p:spPr>
            <a:xfrm>
              <a:off x="10347325" y="4478338"/>
              <a:ext cx="288900" cy="331800"/>
            </a:xfrm>
            <a:custGeom>
              <a:rect b="b" l="l" r="r" t="t"/>
              <a:pathLst>
                <a:path extrusionOk="0" h="120000" w="12000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8" name="Google Shape;78;p45"/>
          <p:cNvGrpSpPr/>
          <p:nvPr/>
        </p:nvGrpSpPr>
        <p:grpSpPr>
          <a:xfrm>
            <a:off x="0" y="0"/>
            <a:ext cx="2266938" cy="1754200"/>
            <a:chOff x="9598025" y="882650"/>
            <a:chExt cx="2266938" cy="1754200"/>
          </a:xfrm>
        </p:grpSpPr>
        <p:sp>
          <p:nvSpPr>
            <p:cNvPr id="79" name="Google Shape;79;p45"/>
            <p:cNvSpPr/>
            <p:nvPr/>
          </p:nvSpPr>
          <p:spPr>
            <a:xfrm>
              <a:off x="10239375" y="1881188"/>
              <a:ext cx="139800" cy="90600"/>
            </a:xfrm>
            <a:custGeom>
              <a:rect b="b" l="l" r="r" t="t"/>
              <a:pathLst>
                <a:path extrusionOk="0" h="120000" w="12000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45"/>
            <p:cNvSpPr/>
            <p:nvPr/>
          </p:nvSpPr>
          <p:spPr>
            <a:xfrm>
              <a:off x="9598025" y="882650"/>
              <a:ext cx="995400" cy="1546200"/>
            </a:xfrm>
            <a:custGeom>
              <a:rect b="b" l="l" r="r" t="t"/>
              <a:pathLst>
                <a:path extrusionOk="0" h="120000" w="12000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45"/>
            <p:cNvSpPr/>
            <p:nvPr/>
          </p:nvSpPr>
          <p:spPr>
            <a:xfrm>
              <a:off x="10672763" y="1581150"/>
              <a:ext cx="1192200" cy="1055700"/>
            </a:xfrm>
            <a:custGeom>
              <a:rect b="b" l="l" r="r" t="t"/>
              <a:pathLst>
                <a:path extrusionOk="0" h="120000" w="12000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45"/>
            <p:cNvSpPr/>
            <p:nvPr/>
          </p:nvSpPr>
          <p:spPr>
            <a:xfrm>
              <a:off x="10914063" y="1881188"/>
              <a:ext cx="679500" cy="531900"/>
            </a:xfrm>
            <a:custGeom>
              <a:rect b="b" l="l" r="r" t="t"/>
              <a:pathLst>
                <a:path extrusionOk="0" h="120000" w="12000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83" name="Shape 83"/>
        <p:cNvGrpSpPr/>
        <p:nvPr/>
      </p:nvGrpSpPr>
      <p:grpSpPr>
        <a:xfrm>
          <a:off x="0" y="0"/>
          <a:ext cx="0" cy="0"/>
          <a:chOff x="0" y="0"/>
          <a:chExt cx="0" cy="0"/>
        </a:xfrm>
      </p:grpSpPr>
      <p:sp>
        <p:nvSpPr>
          <p:cNvPr id="84" name="Google Shape;84;p46"/>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6"/>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6"/>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7" name="Google Shape;87;p46"/>
          <p:cNvSpPr txBox="1"/>
          <p:nvPr>
            <p:ph idx="1" type="body"/>
          </p:nvPr>
        </p:nvSpPr>
        <p:spPr>
          <a:xfrm>
            <a:off x="457200" y="1672300"/>
            <a:ext cx="2494200" cy="3155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88" name="Google Shape;88;p46"/>
          <p:cNvSpPr txBox="1"/>
          <p:nvPr>
            <p:ph idx="2" type="body"/>
          </p:nvPr>
        </p:nvSpPr>
        <p:spPr>
          <a:xfrm>
            <a:off x="3101652" y="1672300"/>
            <a:ext cx="2494200" cy="3155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89" name="Google Shape;89;p46"/>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grpSp>
        <p:nvGrpSpPr>
          <p:cNvPr id="90" name="Google Shape;90;p46"/>
          <p:cNvGrpSpPr/>
          <p:nvPr/>
        </p:nvGrpSpPr>
        <p:grpSpPr>
          <a:xfrm>
            <a:off x="6489150" y="0"/>
            <a:ext cx="1882725" cy="2446200"/>
            <a:chOff x="3357563" y="850900"/>
            <a:chExt cx="1882725" cy="2446200"/>
          </a:xfrm>
        </p:grpSpPr>
        <p:sp>
          <p:nvSpPr>
            <p:cNvPr id="91" name="Google Shape;91;p46"/>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46"/>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46"/>
            <p:cNvSpPr/>
            <p:nvPr/>
          </p:nvSpPr>
          <p:spPr>
            <a:xfrm>
              <a:off x="4829175" y="2943225"/>
              <a:ext cx="250800" cy="252300"/>
            </a:xfrm>
            <a:custGeom>
              <a:rect b="b" l="l" r="r" t="t"/>
              <a:pathLst>
                <a:path extrusionOk="0" h="120000" w="12000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46"/>
            <p:cNvSpPr/>
            <p:nvPr/>
          </p:nvSpPr>
          <p:spPr>
            <a:xfrm>
              <a:off x="4887913" y="2825750"/>
              <a:ext cx="250800" cy="252300"/>
            </a:xfrm>
            <a:custGeom>
              <a:rect b="b" l="l" r="r" t="t"/>
              <a:pathLst>
                <a:path extrusionOk="0" h="120000" w="12000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46"/>
            <p:cNvSpPr/>
            <p:nvPr/>
          </p:nvSpPr>
          <p:spPr>
            <a:xfrm>
              <a:off x="4770438" y="2825750"/>
              <a:ext cx="250800" cy="252300"/>
            </a:xfrm>
            <a:custGeom>
              <a:rect b="b" l="l" r="r" t="t"/>
              <a:pathLst>
                <a:path extrusionOk="0" h="120000" w="12000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46"/>
            <p:cNvSpPr/>
            <p:nvPr/>
          </p:nvSpPr>
          <p:spPr>
            <a:xfrm>
              <a:off x="4448175" y="1768475"/>
              <a:ext cx="577800" cy="579300"/>
            </a:xfrm>
            <a:custGeom>
              <a:rect b="b" l="l" r="r" t="t"/>
              <a:pathLst>
                <a:path extrusionOk="0" h="120000" w="12000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46"/>
            <p:cNvSpPr/>
            <p:nvPr/>
          </p:nvSpPr>
          <p:spPr>
            <a:xfrm>
              <a:off x="4829175" y="1779588"/>
              <a:ext cx="180900" cy="182700"/>
            </a:xfrm>
            <a:custGeom>
              <a:rect b="b" l="l" r="r" t="t"/>
              <a:pathLst>
                <a:path extrusionOk="0" h="120000" w="12000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46"/>
            <p:cNvSpPr/>
            <p:nvPr/>
          </p:nvSpPr>
          <p:spPr>
            <a:xfrm>
              <a:off x="4662488" y="2717800"/>
              <a:ext cx="577800" cy="579300"/>
            </a:xfrm>
            <a:custGeom>
              <a:rect b="b" l="l" r="r" t="t"/>
              <a:pathLst>
                <a:path extrusionOk="0" h="120000" w="12000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46"/>
            <p:cNvSpPr/>
            <p:nvPr/>
          </p:nvSpPr>
          <p:spPr>
            <a:xfrm>
              <a:off x="5048250" y="2733675"/>
              <a:ext cx="180900" cy="182700"/>
            </a:xfrm>
            <a:custGeom>
              <a:rect b="b" l="l" r="r" t="t"/>
              <a:pathLst>
                <a:path extrusionOk="0" h="120000" w="12000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46"/>
            <p:cNvSpPr/>
            <p:nvPr/>
          </p:nvSpPr>
          <p:spPr>
            <a:xfrm>
              <a:off x="4529138" y="2149475"/>
              <a:ext cx="379500" cy="81000"/>
            </a:xfrm>
            <a:custGeom>
              <a:rect b="b" l="l" r="r" t="t"/>
              <a:pathLst>
                <a:path extrusionOk="0" h="120000" w="12000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46"/>
            <p:cNvSpPr/>
            <p:nvPr/>
          </p:nvSpPr>
          <p:spPr>
            <a:xfrm>
              <a:off x="4529138" y="2063750"/>
              <a:ext cx="401700" cy="63600"/>
            </a:xfrm>
            <a:custGeom>
              <a:rect b="b" l="l" r="r" t="t"/>
              <a:pathLst>
                <a:path extrusionOk="0" h="120000" w="12000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46"/>
            <p:cNvSpPr/>
            <p:nvPr/>
          </p:nvSpPr>
          <p:spPr>
            <a:xfrm>
              <a:off x="4540250" y="1982788"/>
              <a:ext cx="203100" cy="54000"/>
            </a:xfrm>
            <a:custGeom>
              <a:rect b="b" l="l" r="r" t="t"/>
              <a:pathLst>
                <a:path extrusionOk="0" h="120000" w="12000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46"/>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4" name="Google Shape;104;p46"/>
          <p:cNvGrpSpPr/>
          <p:nvPr/>
        </p:nvGrpSpPr>
        <p:grpSpPr>
          <a:xfrm>
            <a:off x="6488950" y="3281388"/>
            <a:ext cx="2149388" cy="1862100"/>
            <a:chOff x="3305175" y="4144963"/>
            <a:chExt cx="2149388" cy="1862100"/>
          </a:xfrm>
        </p:grpSpPr>
        <p:sp>
          <p:nvSpPr>
            <p:cNvPr id="105" name="Google Shape;105;p46"/>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46"/>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46"/>
            <p:cNvSpPr/>
            <p:nvPr/>
          </p:nvSpPr>
          <p:spPr>
            <a:xfrm>
              <a:off x="3305175" y="4622800"/>
              <a:ext cx="1106400" cy="831900"/>
            </a:xfrm>
            <a:custGeom>
              <a:rect b="b" l="l" r="r" t="t"/>
              <a:pathLst>
                <a:path extrusionOk="0" h="120000" w="12000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46"/>
            <p:cNvSpPr/>
            <p:nvPr/>
          </p:nvSpPr>
          <p:spPr>
            <a:xfrm>
              <a:off x="3517900" y="4938713"/>
              <a:ext cx="381000" cy="381000"/>
            </a:xfrm>
            <a:custGeom>
              <a:rect b="b" l="l" r="r" t="t"/>
              <a:pathLst>
                <a:path extrusionOk="0" h="120000" w="12000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46"/>
            <p:cNvSpPr/>
            <p:nvPr/>
          </p:nvSpPr>
          <p:spPr>
            <a:xfrm>
              <a:off x="3978275" y="4949825"/>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46"/>
            <p:cNvSpPr/>
            <p:nvPr/>
          </p:nvSpPr>
          <p:spPr>
            <a:xfrm>
              <a:off x="3978275" y="5041900"/>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46"/>
            <p:cNvSpPr/>
            <p:nvPr/>
          </p:nvSpPr>
          <p:spPr>
            <a:xfrm>
              <a:off x="3978275" y="5132388"/>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46"/>
            <p:cNvSpPr/>
            <p:nvPr/>
          </p:nvSpPr>
          <p:spPr>
            <a:xfrm>
              <a:off x="3978275" y="5224463"/>
              <a:ext cx="214200" cy="25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46"/>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4" name="Shape 114"/>
        <p:cNvGrpSpPr/>
        <p:nvPr/>
      </p:nvGrpSpPr>
      <p:grpSpPr>
        <a:xfrm>
          <a:off x="0" y="0"/>
          <a:ext cx="0" cy="0"/>
          <a:chOff x="0" y="0"/>
          <a:chExt cx="0" cy="0"/>
        </a:xfrm>
      </p:grpSpPr>
      <p:sp>
        <p:nvSpPr>
          <p:cNvPr id="115" name="Google Shape;115;p47"/>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7"/>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7"/>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8" name="Google Shape;118;p47"/>
          <p:cNvSpPr txBox="1"/>
          <p:nvPr>
            <p:ph idx="1" type="body"/>
          </p:nvPr>
        </p:nvSpPr>
        <p:spPr>
          <a:xfrm>
            <a:off x="457200" y="1661575"/>
            <a:ext cx="1656300" cy="3055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60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19" name="Google Shape;119;p47"/>
          <p:cNvSpPr txBox="1"/>
          <p:nvPr>
            <p:ph idx="2" type="body"/>
          </p:nvPr>
        </p:nvSpPr>
        <p:spPr>
          <a:xfrm>
            <a:off x="2198350" y="1661575"/>
            <a:ext cx="1656300" cy="3055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60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20" name="Google Shape;120;p47"/>
          <p:cNvSpPr txBox="1"/>
          <p:nvPr>
            <p:ph idx="3" type="body"/>
          </p:nvPr>
        </p:nvSpPr>
        <p:spPr>
          <a:xfrm>
            <a:off x="3939500" y="1661575"/>
            <a:ext cx="1656300" cy="3055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60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21" name="Google Shape;121;p47"/>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grpSp>
        <p:nvGrpSpPr>
          <p:cNvPr id="122" name="Google Shape;122;p47"/>
          <p:cNvGrpSpPr/>
          <p:nvPr/>
        </p:nvGrpSpPr>
        <p:grpSpPr>
          <a:xfrm>
            <a:off x="6405913" y="-12"/>
            <a:ext cx="2347900" cy="2270150"/>
            <a:chOff x="6545263" y="855663"/>
            <a:chExt cx="2347900" cy="2270150"/>
          </a:xfrm>
        </p:grpSpPr>
        <p:sp>
          <p:nvSpPr>
            <p:cNvPr id="123" name="Google Shape;123;p47"/>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47"/>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47"/>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47"/>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47"/>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47"/>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47"/>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47"/>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47"/>
            <p:cNvSpPr/>
            <p:nvPr/>
          </p:nvSpPr>
          <p:spPr>
            <a:xfrm>
              <a:off x="8234363" y="2009775"/>
              <a:ext cx="658800" cy="547800"/>
            </a:xfrm>
            <a:custGeom>
              <a:rect b="b" l="l" r="r" t="t"/>
              <a:pathLst>
                <a:path extrusionOk="0" h="120000" w="12000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47"/>
            <p:cNvSpPr/>
            <p:nvPr/>
          </p:nvSpPr>
          <p:spPr>
            <a:xfrm>
              <a:off x="8320088" y="2133600"/>
              <a:ext cx="27000" cy="327000"/>
            </a:xfrm>
            <a:custGeom>
              <a:rect b="b" l="l" r="r" t="t"/>
              <a:pathLst>
                <a:path extrusionOk="0" h="120000" w="12000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47"/>
            <p:cNvSpPr/>
            <p:nvPr/>
          </p:nvSpPr>
          <p:spPr>
            <a:xfrm>
              <a:off x="8389938" y="2620963"/>
              <a:ext cx="81000" cy="430200"/>
            </a:xfrm>
            <a:custGeom>
              <a:rect b="b" l="l" r="r" t="t"/>
              <a:pathLst>
                <a:path extrusionOk="0" h="120000" w="12000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47"/>
            <p:cNvSpPr/>
            <p:nvPr/>
          </p:nvSpPr>
          <p:spPr>
            <a:xfrm>
              <a:off x="8518525" y="2620963"/>
              <a:ext cx="58800" cy="258900"/>
            </a:xfrm>
            <a:custGeom>
              <a:rect b="b" l="l" r="r" t="t"/>
              <a:pathLst>
                <a:path extrusionOk="0" h="120000" w="12000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47"/>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6" name="Google Shape;136;p47"/>
          <p:cNvGrpSpPr/>
          <p:nvPr/>
        </p:nvGrpSpPr>
        <p:grpSpPr>
          <a:xfrm>
            <a:off x="6707938" y="2948000"/>
            <a:ext cx="1732075" cy="2195488"/>
            <a:chOff x="6662738" y="3806825"/>
            <a:chExt cx="1732075" cy="2195488"/>
          </a:xfrm>
        </p:grpSpPr>
        <p:sp>
          <p:nvSpPr>
            <p:cNvPr id="137" name="Google Shape;137;p47"/>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47"/>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47"/>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47"/>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47"/>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47"/>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47"/>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47"/>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47"/>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47"/>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47"/>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47"/>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47"/>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47"/>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47"/>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47"/>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47"/>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47"/>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hird">
  <p:cSld name="BLANK_1">
    <p:spTree>
      <p:nvGrpSpPr>
        <p:cNvPr id="155" name="Shape 155"/>
        <p:cNvGrpSpPr/>
        <p:nvPr/>
      </p:nvGrpSpPr>
      <p:grpSpPr>
        <a:xfrm>
          <a:off x="0" y="0"/>
          <a:ext cx="0" cy="0"/>
          <a:chOff x="0" y="0"/>
          <a:chExt cx="0" cy="0"/>
        </a:xfrm>
      </p:grpSpPr>
      <p:sp>
        <p:nvSpPr>
          <p:cNvPr id="156" name="Google Shape;156;p48"/>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8"/>
          <p:cNvSpPr/>
          <p:nvPr/>
        </p:nvSpPr>
        <p:spPr>
          <a:xfrm flipH="1">
            <a:off x="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8"/>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half" type="blank">
  <p:cSld name="BLANK">
    <p:spTree>
      <p:nvGrpSpPr>
        <p:cNvPr id="159" name="Shape 159"/>
        <p:cNvGrpSpPr/>
        <p:nvPr/>
      </p:nvGrpSpPr>
      <p:grpSpPr>
        <a:xfrm>
          <a:off x="0" y="0"/>
          <a:ext cx="0" cy="0"/>
          <a:chOff x="0" y="0"/>
          <a:chExt cx="0" cy="0"/>
        </a:xfrm>
      </p:grpSpPr>
      <p:sp>
        <p:nvSpPr>
          <p:cNvPr id="160" name="Google Shape;160;p49"/>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9"/>
          <p:cNvSpPr/>
          <p:nvPr/>
        </p:nvSpPr>
        <p:spPr>
          <a:xfrm>
            <a:off x="0" y="0"/>
            <a:ext cx="4566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9"/>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_1">
    <p:spTree>
      <p:nvGrpSpPr>
        <p:cNvPr id="163" name="Shape 163"/>
        <p:cNvGrpSpPr/>
        <p:nvPr/>
      </p:nvGrpSpPr>
      <p:grpSpPr>
        <a:xfrm>
          <a:off x="0" y="0"/>
          <a:ext cx="0" cy="0"/>
          <a:chOff x="0" y="0"/>
          <a:chExt cx="0" cy="0"/>
        </a:xfrm>
      </p:grpSpPr>
      <p:sp>
        <p:nvSpPr>
          <p:cNvPr id="164" name="Google Shape;164;p50"/>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0"/>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0"/>
          <p:cNvSpPr txBox="1"/>
          <p:nvPr>
            <p:ph idx="12" type="sldNum"/>
          </p:nvPr>
        </p:nvSpPr>
        <p:spPr>
          <a:xfrm>
            <a:off x="4116400" y="4807375"/>
            <a:ext cx="911100" cy="3360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7" name="Shape 167"/>
        <p:cNvGrpSpPr/>
        <p:nvPr/>
      </p:nvGrpSpPr>
      <p:grpSpPr>
        <a:xfrm>
          <a:off x="0" y="0"/>
          <a:ext cx="0" cy="0"/>
          <a:chOff x="0" y="0"/>
          <a:chExt cx="0" cy="0"/>
        </a:xfrm>
      </p:grpSpPr>
      <p:sp>
        <p:nvSpPr>
          <p:cNvPr id="168" name="Google Shape;168;p51"/>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1"/>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1"/>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1" name="Google Shape;171;p51"/>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grpSp>
        <p:nvGrpSpPr>
          <p:cNvPr id="172" name="Google Shape;172;p51"/>
          <p:cNvGrpSpPr/>
          <p:nvPr/>
        </p:nvGrpSpPr>
        <p:grpSpPr>
          <a:xfrm>
            <a:off x="6707938" y="2948000"/>
            <a:ext cx="1732075" cy="2195488"/>
            <a:chOff x="6662738" y="3806825"/>
            <a:chExt cx="1732075" cy="2195488"/>
          </a:xfrm>
        </p:grpSpPr>
        <p:sp>
          <p:nvSpPr>
            <p:cNvPr id="173" name="Google Shape;173;p51"/>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51"/>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51"/>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51"/>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51"/>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51"/>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51"/>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51"/>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51"/>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51"/>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51"/>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51"/>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51"/>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51"/>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51"/>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51"/>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51"/>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51"/>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1" name="Google Shape;191;p51"/>
          <p:cNvGrpSpPr/>
          <p:nvPr/>
        </p:nvGrpSpPr>
        <p:grpSpPr>
          <a:xfrm rot="10800000">
            <a:off x="6518888" y="-12"/>
            <a:ext cx="1551087" cy="2468625"/>
            <a:chOff x="715963" y="3538538"/>
            <a:chExt cx="1551087" cy="2468625"/>
          </a:xfrm>
        </p:grpSpPr>
        <p:sp>
          <p:nvSpPr>
            <p:cNvPr id="192" name="Google Shape;192;p51"/>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51"/>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51"/>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51"/>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51"/>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51"/>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51"/>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51"/>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51"/>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51"/>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51"/>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accen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3000"/>
              <a:buFont typeface="Miriam Libre"/>
              <a:buNone/>
              <a:defRPr b="0" i="0" sz="3000" u="none" cap="none" strike="noStrike">
                <a:solidFill>
                  <a:schemeClr val="accent1"/>
                </a:solidFill>
                <a:latin typeface="Miriam Libre"/>
                <a:ea typeface="Miriam Libre"/>
                <a:cs typeface="Miriam Libre"/>
                <a:sym typeface="Miriam Libre"/>
              </a:defRPr>
            </a:lvl1pPr>
            <a:lvl2pPr lvl="1" marR="0" rtl="0" algn="l">
              <a:lnSpc>
                <a:spcPct val="100000"/>
              </a:lnSpc>
              <a:spcBef>
                <a:spcPts val="0"/>
              </a:spcBef>
              <a:spcAft>
                <a:spcPts val="0"/>
              </a:spcAft>
              <a:buClr>
                <a:schemeClr val="accent1"/>
              </a:buClr>
              <a:buSzPts val="3000"/>
              <a:buFont typeface="Miriam Libre"/>
              <a:buNone/>
              <a:defRPr b="0" i="0" sz="3000" u="none" cap="none" strike="noStrike">
                <a:solidFill>
                  <a:schemeClr val="accent1"/>
                </a:solidFill>
                <a:latin typeface="Miriam Libre"/>
                <a:ea typeface="Miriam Libre"/>
                <a:cs typeface="Miriam Libre"/>
                <a:sym typeface="Miriam Libre"/>
              </a:defRPr>
            </a:lvl2pPr>
            <a:lvl3pPr lvl="2" marR="0" rtl="0" algn="l">
              <a:lnSpc>
                <a:spcPct val="100000"/>
              </a:lnSpc>
              <a:spcBef>
                <a:spcPts val="0"/>
              </a:spcBef>
              <a:spcAft>
                <a:spcPts val="0"/>
              </a:spcAft>
              <a:buClr>
                <a:schemeClr val="accent1"/>
              </a:buClr>
              <a:buSzPts val="3000"/>
              <a:buFont typeface="Miriam Libre"/>
              <a:buNone/>
              <a:defRPr b="0" i="0" sz="3000" u="none" cap="none" strike="noStrike">
                <a:solidFill>
                  <a:schemeClr val="accent1"/>
                </a:solidFill>
                <a:latin typeface="Miriam Libre"/>
                <a:ea typeface="Miriam Libre"/>
                <a:cs typeface="Miriam Libre"/>
                <a:sym typeface="Miriam Libre"/>
              </a:defRPr>
            </a:lvl3pPr>
            <a:lvl4pPr lvl="3" marR="0" rtl="0" algn="l">
              <a:lnSpc>
                <a:spcPct val="100000"/>
              </a:lnSpc>
              <a:spcBef>
                <a:spcPts val="0"/>
              </a:spcBef>
              <a:spcAft>
                <a:spcPts val="0"/>
              </a:spcAft>
              <a:buClr>
                <a:schemeClr val="accent1"/>
              </a:buClr>
              <a:buSzPts val="3000"/>
              <a:buFont typeface="Miriam Libre"/>
              <a:buNone/>
              <a:defRPr b="0" i="0" sz="3000" u="none" cap="none" strike="noStrike">
                <a:solidFill>
                  <a:schemeClr val="accent1"/>
                </a:solidFill>
                <a:latin typeface="Miriam Libre"/>
                <a:ea typeface="Miriam Libre"/>
                <a:cs typeface="Miriam Libre"/>
                <a:sym typeface="Miriam Libre"/>
              </a:defRPr>
            </a:lvl4pPr>
            <a:lvl5pPr lvl="4" marR="0" rtl="0" algn="l">
              <a:lnSpc>
                <a:spcPct val="100000"/>
              </a:lnSpc>
              <a:spcBef>
                <a:spcPts val="0"/>
              </a:spcBef>
              <a:spcAft>
                <a:spcPts val="0"/>
              </a:spcAft>
              <a:buClr>
                <a:schemeClr val="accent1"/>
              </a:buClr>
              <a:buSzPts val="3000"/>
              <a:buFont typeface="Miriam Libre"/>
              <a:buNone/>
              <a:defRPr b="0" i="0" sz="3000" u="none" cap="none" strike="noStrike">
                <a:solidFill>
                  <a:schemeClr val="accent1"/>
                </a:solidFill>
                <a:latin typeface="Miriam Libre"/>
                <a:ea typeface="Miriam Libre"/>
                <a:cs typeface="Miriam Libre"/>
                <a:sym typeface="Miriam Libre"/>
              </a:defRPr>
            </a:lvl5pPr>
            <a:lvl6pPr lvl="5" marR="0" rtl="0" algn="l">
              <a:lnSpc>
                <a:spcPct val="100000"/>
              </a:lnSpc>
              <a:spcBef>
                <a:spcPts val="0"/>
              </a:spcBef>
              <a:spcAft>
                <a:spcPts val="0"/>
              </a:spcAft>
              <a:buClr>
                <a:schemeClr val="accent1"/>
              </a:buClr>
              <a:buSzPts val="3000"/>
              <a:buFont typeface="Miriam Libre"/>
              <a:buNone/>
              <a:defRPr b="0" i="0" sz="3000" u="none" cap="none" strike="noStrike">
                <a:solidFill>
                  <a:schemeClr val="accent1"/>
                </a:solidFill>
                <a:latin typeface="Miriam Libre"/>
                <a:ea typeface="Miriam Libre"/>
                <a:cs typeface="Miriam Libre"/>
                <a:sym typeface="Miriam Libre"/>
              </a:defRPr>
            </a:lvl6pPr>
            <a:lvl7pPr lvl="6" marR="0" rtl="0" algn="l">
              <a:lnSpc>
                <a:spcPct val="100000"/>
              </a:lnSpc>
              <a:spcBef>
                <a:spcPts val="0"/>
              </a:spcBef>
              <a:spcAft>
                <a:spcPts val="0"/>
              </a:spcAft>
              <a:buClr>
                <a:schemeClr val="accent1"/>
              </a:buClr>
              <a:buSzPts val="3000"/>
              <a:buFont typeface="Miriam Libre"/>
              <a:buNone/>
              <a:defRPr b="0" i="0" sz="3000" u="none" cap="none" strike="noStrike">
                <a:solidFill>
                  <a:schemeClr val="accent1"/>
                </a:solidFill>
                <a:latin typeface="Miriam Libre"/>
                <a:ea typeface="Miriam Libre"/>
                <a:cs typeface="Miriam Libre"/>
                <a:sym typeface="Miriam Libre"/>
              </a:defRPr>
            </a:lvl7pPr>
            <a:lvl8pPr lvl="7" marR="0" rtl="0" algn="l">
              <a:lnSpc>
                <a:spcPct val="100000"/>
              </a:lnSpc>
              <a:spcBef>
                <a:spcPts val="0"/>
              </a:spcBef>
              <a:spcAft>
                <a:spcPts val="0"/>
              </a:spcAft>
              <a:buClr>
                <a:schemeClr val="accent1"/>
              </a:buClr>
              <a:buSzPts val="3000"/>
              <a:buFont typeface="Miriam Libre"/>
              <a:buNone/>
              <a:defRPr b="0" i="0" sz="3000" u="none" cap="none" strike="noStrike">
                <a:solidFill>
                  <a:schemeClr val="accent1"/>
                </a:solidFill>
                <a:latin typeface="Miriam Libre"/>
                <a:ea typeface="Miriam Libre"/>
                <a:cs typeface="Miriam Libre"/>
                <a:sym typeface="Miriam Libre"/>
              </a:defRPr>
            </a:lvl8pPr>
            <a:lvl9pPr lvl="8" marR="0" rtl="0" algn="l">
              <a:lnSpc>
                <a:spcPct val="100000"/>
              </a:lnSpc>
              <a:spcBef>
                <a:spcPts val="0"/>
              </a:spcBef>
              <a:spcAft>
                <a:spcPts val="0"/>
              </a:spcAft>
              <a:buClr>
                <a:schemeClr val="accent1"/>
              </a:buClr>
              <a:buSzPts val="3000"/>
              <a:buFont typeface="Miriam Libre"/>
              <a:buNone/>
              <a:defRPr b="0" i="0" sz="3000" u="none" cap="none" strike="noStrike">
                <a:solidFill>
                  <a:schemeClr val="accent1"/>
                </a:solidFill>
                <a:latin typeface="Miriam Libre"/>
                <a:ea typeface="Miriam Libre"/>
                <a:cs typeface="Miriam Libre"/>
                <a:sym typeface="Miriam Libre"/>
              </a:defRPr>
            </a:lvl9pPr>
          </a:lstStyle>
          <a:p/>
        </p:txBody>
      </p:sp>
      <p:sp>
        <p:nvSpPr>
          <p:cNvPr id="7" name="Google Shape;7;p42"/>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accent1"/>
              </a:buClr>
              <a:buSzPts val="2400"/>
              <a:buFont typeface="Barlow Light"/>
              <a:buChar char="▹"/>
              <a:defRPr b="0" i="0" sz="2400" u="none" cap="none" strike="noStrike">
                <a:solidFill>
                  <a:schemeClr val="dk1"/>
                </a:solidFill>
                <a:latin typeface="Barlow Light"/>
                <a:ea typeface="Barlow Light"/>
                <a:cs typeface="Barlow Light"/>
                <a:sym typeface="Barlow Light"/>
              </a:defRPr>
            </a:lvl1pPr>
            <a:lvl2pPr indent="-381000" lvl="1" marL="914400" marR="0" rtl="0" algn="l">
              <a:lnSpc>
                <a:spcPct val="100000"/>
              </a:lnSpc>
              <a:spcBef>
                <a:spcPts val="0"/>
              </a:spcBef>
              <a:spcAft>
                <a:spcPts val="0"/>
              </a:spcAft>
              <a:buClr>
                <a:schemeClr val="accent1"/>
              </a:buClr>
              <a:buSzPts val="2400"/>
              <a:buFont typeface="Barlow Light"/>
              <a:buChar char="￭"/>
              <a:defRPr b="0" i="0" sz="2400" u="none" cap="none" strike="noStrike">
                <a:solidFill>
                  <a:schemeClr val="dk1"/>
                </a:solidFill>
                <a:latin typeface="Barlow Light"/>
                <a:ea typeface="Barlow Light"/>
                <a:cs typeface="Barlow Light"/>
                <a:sym typeface="Barlow Light"/>
              </a:defRPr>
            </a:lvl2pPr>
            <a:lvl3pPr indent="-381000" lvl="2" marL="1371600" marR="0" rtl="0" algn="l">
              <a:lnSpc>
                <a:spcPct val="100000"/>
              </a:lnSpc>
              <a:spcBef>
                <a:spcPts val="0"/>
              </a:spcBef>
              <a:spcAft>
                <a:spcPts val="0"/>
              </a:spcAft>
              <a:buClr>
                <a:schemeClr val="accent1"/>
              </a:buClr>
              <a:buSzPts val="2400"/>
              <a:buFont typeface="Barlow Light"/>
              <a:buChar char="⬝"/>
              <a:defRPr b="0" i="0" sz="2400" u="none" cap="none" strike="noStrike">
                <a:solidFill>
                  <a:schemeClr val="dk1"/>
                </a:solidFill>
                <a:latin typeface="Barlow Light"/>
                <a:ea typeface="Barlow Light"/>
                <a:cs typeface="Barlow Light"/>
                <a:sym typeface="Barlow Light"/>
              </a:defRPr>
            </a:lvl3pPr>
            <a:lvl4pPr indent="-381000" lvl="3" marL="1828800" marR="0" rtl="0" algn="l">
              <a:lnSpc>
                <a:spcPct val="100000"/>
              </a:lnSpc>
              <a:spcBef>
                <a:spcPts val="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4pPr>
            <a:lvl5pPr indent="-381000" lvl="4" marL="2286000" marR="0" rtl="0" algn="l">
              <a:lnSpc>
                <a:spcPct val="100000"/>
              </a:lnSpc>
              <a:spcBef>
                <a:spcPts val="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5pPr>
            <a:lvl6pPr indent="-381000" lvl="5" marL="2743200" marR="0" rtl="0" algn="l">
              <a:lnSpc>
                <a:spcPct val="100000"/>
              </a:lnSpc>
              <a:spcBef>
                <a:spcPts val="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6pPr>
            <a:lvl7pPr indent="-381000" lvl="6" marL="3200400" marR="0" rtl="0" algn="l">
              <a:lnSpc>
                <a:spcPct val="100000"/>
              </a:lnSpc>
              <a:spcBef>
                <a:spcPts val="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7pPr>
            <a:lvl8pPr indent="-381000" lvl="7" marL="3657600" marR="0" rtl="0" algn="l">
              <a:lnSpc>
                <a:spcPct val="100000"/>
              </a:lnSpc>
              <a:spcBef>
                <a:spcPts val="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8pPr>
            <a:lvl9pPr indent="-381000" lvl="8" marL="4114800" marR="0" rtl="0" algn="l">
              <a:lnSpc>
                <a:spcPct val="100000"/>
              </a:lnSpc>
              <a:spcBef>
                <a:spcPts val="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9pPr>
          </a:lstStyle>
          <a:p/>
        </p:txBody>
      </p:sp>
      <p:sp>
        <p:nvSpPr>
          <p:cNvPr id="8" name="Google Shape;8;p42"/>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kaggle.com/shivam2503/diamonds?fbclid=IwAR1l054zkxlhbQ8tcb7hV4fXfD5vN0LpdolVMeQWDkLTJI_aS9sSNnmvFQw"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
          <p:cNvSpPr txBox="1"/>
          <p:nvPr>
            <p:ph type="ctrTitle"/>
          </p:nvPr>
        </p:nvSpPr>
        <p:spPr>
          <a:xfrm>
            <a:off x="1676400" y="1809750"/>
            <a:ext cx="5878525" cy="115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600"/>
              <a:buNone/>
            </a:pPr>
            <a:r>
              <a:rPr lang="en-US" sz="4000"/>
              <a:t>Regression Project </a:t>
            </a:r>
            <a:br>
              <a:rPr lang="en-US" sz="4000"/>
            </a:br>
            <a:r>
              <a:rPr lang="en-US" sz="2400">
                <a:solidFill>
                  <a:schemeClr val="lt1"/>
                </a:solidFill>
              </a:rPr>
              <a:t>Diamonds Price</a:t>
            </a:r>
            <a:br>
              <a:rPr lang="en-US" sz="4000"/>
            </a:b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0"/>
          <p:cNvSpPr txBox="1"/>
          <p:nvPr>
            <p:ph type="ctrTitle"/>
          </p:nvPr>
        </p:nvSpPr>
        <p:spPr>
          <a:xfrm>
            <a:off x="2514600" y="1047750"/>
            <a:ext cx="3891300" cy="2819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t/>
            </a:r>
            <a:endParaRPr/>
          </a:p>
          <a:p>
            <a:pPr indent="0" lvl="0" marL="0" rtl="0" algn="ctr">
              <a:lnSpc>
                <a:spcPct val="100000"/>
              </a:lnSpc>
              <a:spcBef>
                <a:spcPts val="0"/>
              </a:spcBef>
              <a:spcAft>
                <a:spcPts val="0"/>
              </a:spcAft>
              <a:buClr>
                <a:srgbClr val="FFFFFF"/>
              </a:buClr>
              <a:buSzPts val="4000"/>
              <a:buNone/>
            </a:pPr>
            <a:r>
              <a:rPr lang="en-US"/>
              <a:t>3.</a:t>
            </a:r>
            <a:br>
              <a:rPr lang="en-US"/>
            </a:br>
            <a:r>
              <a:rPr lang="en-US"/>
              <a:t>Discover and visualize the data to get insight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1"/>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08" name="Google Shape;308;p11"/>
          <p:cNvSpPr txBox="1"/>
          <p:nvPr/>
        </p:nvSpPr>
        <p:spPr>
          <a:xfrm>
            <a:off x="32657" y="349736"/>
            <a:ext cx="2804160" cy="2005627"/>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chemeClr val="accent1"/>
                </a:solidFill>
                <a:latin typeface="Miriam Libre"/>
                <a:ea typeface="Miriam Libre"/>
                <a:cs typeface="Miriam Libre"/>
                <a:sym typeface="Miriam Libre"/>
              </a:rPr>
              <a:t>Looking </a:t>
            </a:r>
            <a:endParaRPr/>
          </a:p>
          <a:p>
            <a:pPr indent="0" lvl="0" marL="0" marR="0" rtl="0" algn="l">
              <a:lnSpc>
                <a:spcPct val="100000"/>
              </a:lnSpc>
              <a:spcBef>
                <a:spcPts val="0"/>
              </a:spcBef>
              <a:spcAft>
                <a:spcPts val="0"/>
              </a:spcAft>
              <a:buNone/>
            </a:pPr>
            <a:r>
              <a:rPr b="0" i="0" lang="en-US" sz="3000" u="none" cap="none" strike="noStrike">
                <a:solidFill>
                  <a:schemeClr val="accent1"/>
                </a:solidFill>
                <a:latin typeface="Miriam Libre"/>
                <a:ea typeface="Miriam Libre"/>
                <a:cs typeface="Miriam Libre"/>
                <a:sym typeface="Miriam Libre"/>
              </a:rPr>
              <a:t>For </a:t>
            </a:r>
            <a:endParaRPr/>
          </a:p>
          <a:p>
            <a:pPr indent="0" lvl="0" marL="0" marR="0" rtl="0" algn="l">
              <a:lnSpc>
                <a:spcPct val="100000"/>
              </a:lnSpc>
              <a:spcBef>
                <a:spcPts val="0"/>
              </a:spcBef>
              <a:spcAft>
                <a:spcPts val="0"/>
              </a:spcAft>
              <a:buNone/>
            </a:pPr>
            <a:r>
              <a:rPr b="0" i="0" lang="en-US" sz="3000" u="none" cap="none" strike="noStrike">
                <a:solidFill>
                  <a:schemeClr val="accent1"/>
                </a:solidFill>
                <a:latin typeface="Miriam Libre"/>
                <a:ea typeface="Miriam Libre"/>
                <a:cs typeface="Miriam Libre"/>
                <a:sym typeface="Miriam Libre"/>
              </a:rPr>
              <a:t>Correlation</a:t>
            </a:r>
            <a:endParaRPr/>
          </a:p>
          <a:p>
            <a:pPr indent="0" lvl="0" marL="0" marR="0" rtl="0" algn="l">
              <a:lnSpc>
                <a:spcPct val="100000"/>
              </a:lnSpc>
              <a:spcBef>
                <a:spcPts val="0"/>
              </a:spcBef>
              <a:spcAft>
                <a:spcPts val="0"/>
              </a:spcAft>
              <a:buNone/>
            </a:pPr>
            <a:r>
              <a:rPr b="0" i="0" lang="en-US" sz="3000" u="none" cap="none" strike="noStrike">
                <a:solidFill>
                  <a:schemeClr val="accent1"/>
                </a:solidFill>
                <a:latin typeface="Miriam Libre"/>
                <a:ea typeface="Miriam Libre"/>
                <a:cs typeface="Miriam Libre"/>
                <a:sym typeface="Miriam Libre"/>
              </a:rPr>
              <a:t>(pairplot) :</a:t>
            </a:r>
            <a:endParaRPr b="0" i="0" sz="3000" u="none" cap="none" strike="noStrike">
              <a:solidFill>
                <a:schemeClr val="accent1"/>
              </a:solidFill>
              <a:latin typeface="Miriam Libre"/>
              <a:ea typeface="Miriam Libre"/>
              <a:cs typeface="Miriam Libre"/>
              <a:sym typeface="Miriam Libre"/>
            </a:endParaRPr>
          </a:p>
        </p:txBody>
      </p:sp>
      <p:pic>
        <p:nvPicPr>
          <p:cNvPr id="309" name="Google Shape;309;p11"/>
          <p:cNvPicPr preferRelativeResize="0"/>
          <p:nvPr/>
        </p:nvPicPr>
        <p:blipFill rotWithShape="1">
          <a:blip r:embed="rId3">
            <a:alphaModFix/>
          </a:blip>
          <a:srcRect b="9536" l="6667" r="7582" t="10278"/>
          <a:stretch/>
        </p:blipFill>
        <p:spPr>
          <a:xfrm>
            <a:off x="3222171" y="1352550"/>
            <a:ext cx="5638800" cy="3299460"/>
          </a:xfrm>
          <a:prstGeom prst="rect">
            <a:avLst/>
          </a:prstGeom>
          <a:noFill/>
          <a:ln>
            <a:noFill/>
          </a:ln>
        </p:spPr>
      </p:pic>
      <p:pic>
        <p:nvPicPr>
          <p:cNvPr id="310" name="Google Shape;310;p11"/>
          <p:cNvPicPr preferRelativeResize="0"/>
          <p:nvPr/>
        </p:nvPicPr>
        <p:blipFill rotWithShape="1">
          <a:blip r:embed="rId4">
            <a:alphaModFix/>
          </a:blip>
          <a:srcRect b="58571" l="17766" r="72321" t="38413"/>
          <a:stretch/>
        </p:blipFill>
        <p:spPr>
          <a:xfrm>
            <a:off x="3222171" y="662699"/>
            <a:ext cx="2362200" cy="404341"/>
          </a:xfrm>
          <a:prstGeom prst="rect">
            <a:avLst/>
          </a:prstGeom>
          <a:noFill/>
          <a:ln>
            <a:noFill/>
          </a:ln>
        </p:spPr>
      </p:pic>
      <p:grpSp>
        <p:nvGrpSpPr>
          <p:cNvPr id="311" name="Google Shape;311;p11"/>
          <p:cNvGrpSpPr/>
          <p:nvPr/>
        </p:nvGrpSpPr>
        <p:grpSpPr>
          <a:xfrm flipH="1">
            <a:off x="125036" y="3486150"/>
            <a:ext cx="2237164" cy="1667749"/>
            <a:chOff x="9925050" y="4203700"/>
            <a:chExt cx="2267050" cy="1803375"/>
          </a:xfrm>
        </p:grpSpPr>
        <p:sp>
          <p:nvSpPr>
            <p:cNvPr id="312" name="Google Shape;312;p11"/>
            <p:cNvSpPr/>
            <p:nvPr/>
          </p:nvSpPr>
          <p:spPr>
            <a:xfrm>
              <a:off x="11336338" y="4922838"/>
              <a:ext cx="139800" cy="119100"/>
            </a:xfrm>
            <a:custGeom>
              <a:rect b="b" l="l" r="r" t="t"/>
              <a:pathLst>
                <a:path extrusionOk="0" h="120000" w="12000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11"/>
            <p:cNvSpPr/>
            <p:nvPr/>
          </p:nvSpPr>
          <p:spPr>
            <a:xfrm>
              <a:off x="11137900" y="4498975"/>
              <a:ext cx="1054200" cy="1508100"/>
            </a:xfrm>
            <a:custGeom>
              <a:rect b="b" l="l" r="r" t="t"/>
              <a:pathLst>
                <a:path extrusionOk="0" h="120000" w="12000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11"/>
            <p:cNvSpPr/>
            <p:nvPr/>
          </p:nvSpPr>
          <p:spPr>
            <a:xfrm>
              <a:off x="9925050" y="4203700"/>
              <a:ext cx="1133400" cy="1073100"/>
            </a:xfrm>
            <a:custGeom>
              <a:rect b="b" l="l" r="r" t="t"/>
              <a:pathLst>
                <a:path extrusionOk="0" h="120000" w="12000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11"/>
            <p:cNvSpPr/>
            <p:nvPr/>
          </p:nvSpPr>
          <p:spPr>
            <a:xfrm>
              <a:off x="10421938" y="4832350"/>
              <a:ext cx="139800" cy="27000"/>
            </a:xfrm>
            <a:custGeom>
              <a:rect b="b" l="l" r="r" t="t"/>
              <a:pathLst>
                <a:path extrusionOk="0" h="120000" w="12000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11"/>
            <p:cNvSpPr/>
            <p:nvPr/>
          </p:nvSpPr>
          <p:spPr>
            <a:xfrm>
              <a:off x="10421938" y="4875213"/>
              <a:ext cx="139800" cy="20700"/>
            </a:xfrm>
            <a:custGeom>
              <a:rect b="b" l="l" r="r" t="t"/>
              <a:pathLst>
                <a:path extrusionOk="0" h="120000" w="12000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11"/>
            <p:cNvSpPr/>
            <p:nvPr/>
          </p:nvSpPr>
          <p:spPr>
            <a:xfrm>
              <a:off x="10442575" y="4913313"/>
              <a:ext cx="96900" cy="25500"/>
            </a:xfrm>
            <a:custGeom>
              <a:rect b="b" l="l" r="r" t="t"/>
              <a:pathLst>
                <a:path extrusionOk="0" h="120000" w="12000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11"/>
            <p:cNvSpPr/>
            <p:nvPr/>
          </p:nvSpPr>
          <p:spPr>
            <a:xfrm>
              <a:off x="10480675" y="4333875"/>
              <a:ext cx="22200" cy="90600"/>
            </a:xfrm>
            <a:custGeom>
              <a:rect b="b" l="l" r="r" t="t"/>
              <a:pathLst>
                <a:path extrusionOk="0" h="120000" w="12000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11"/>
            <p:cNvSpPr/>
            <p:nvPr/>
          </p:nvSpPr>
          <p:spPr>
            <a:xfrm>
              <a:off x="10679113" y="4602163"/>
              <a:ext cx="74700" cy="20700"/>
            </a:xfrm>
            <a:custGeom>
              <a:rect b="b" l="l" r="r" t="t"/>
              <a:pathLst>
                <a:path extrusionOk="0" h="120000" w="12000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11"/>
            <p:cNvSpPr/>
            <p:nvPr/>
          </p:nvSpPr>
          <p:spPr>
            <a:xfrm>
              <a:off x="10229850" y="4602163"/>
              <a:ext cx="74700" cy="20700"/>
            </a:xfrm>
            <a:custGeom>
              <a:rect b="b" l="l" r="r" t="t"/>
              <a:pathLst>
                <a:path extrusionOk="0" h="120000" w="12000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11"/>
            <p:cNvSpPr/>
            <p:nvPr/>
          </p:nvSpPr>
          <p:spPr>
            <a:xfrm>
              <a:off x="10282238" y="4402138"/>
              <a:ext cx="81000" cy="81000"/>
            </a:xfrm>
            <a:custGeom>
              <a:rect b="b" l="l" r="r" t="t"/>
              <a:pathLst>
                <a:path extrusionOk="0" h="120000" w="12000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11"/>
            <p:cNvSpPr/>
            <p:nvPr/>
          </p:nvSpPr>
          <p:spPr>
            <a:xfrm>
              <a:off x="10620375" y="4402138"/>
              <a:ext cx="79500" cy="81000"/>
            </a:xfrm>
            <a:custGeom>
              <a:rect b="b" l="l" r="r" t="t"/>
              <a:pathLst>
                <a:path extrusionOk="0" h="120000" w="12000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11"/>
            <p:cNvSpPr/>
            <p:nvPr/>
          </p:nvSpPr>
          <p:spPr>
            <a:xfrm>
              <a:off x="10347325" y="4478338"/>
              <a:ext cx="288900" cy="331800"/>
            </a:xfrm>
            <a:custGeom>
              <a:rect b="b" l="l" r="r" t="t"/>
              <a:pathLst>
                <a:path extrusionOk="0" h="120000" w="12000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12"/>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29" name="Google Shape;329;p12"/>
          <p:cNvSpPr txBox="1"/>
          <p:nvPr/>
        </p:nvSpPr>
        <p:spPr>
          <a:xfrm>
            <a:off x="0" y="-300685"/>
            <a:ext cx="3048000" cy="2005627"/>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chemeClr val="accent1"/>
                </a:solidFill>
                <a:latin typeface="Miriam Libre"/>
                <a:ea typeface="Miriam Libre"/>
                <a:cs typeface="Miriam Libre"/>
                <a:sym typeface="Miriam Libre"/>
              </a:rPr>
              <a:t>Looking </a:t>
            </a:r>
            <a:endParaRPr/>
          </a:p>
          <a:p>
            <a:pPr indent="0" lvl="0" marL="0" marR="0" rtl="0" algn="l">
              <a:lnSpc>
                <a:spcPct val="100000"/>
              </a:lnSpc>
              <a:spcBef>
                <a:spcPts val="0"/>
              </a:spcBef>
              <a:spcAft>
                <a:spcPts val="0"/>
              </a:spcAft>
              <a:buNone/>
            </a:pPr>
            <a:r>
              <a:rPr b="0" i="0" lang="en-US" sz="3000" u="none" cap="none" strike="noStrike">
                <a:solidFill>
                  <a:schemeClr val="accent1"/>
                </a:solidFill>
                <a:latin typeface="Miriam Libre"/>
                <a:ea typeface="Miriam Libre"/>
                <a:cs typeface="Miriam Libre"/>
                <a:sym typeface="Miriam Libre"/>
              </a:rPr>
              <a:t>For Correlation</a:t>
            </a:r>
            <a:endParaRPr/>
          </a:p>
          <a:p>
            <a:pPr indent="0" lvl="0" marL="0" marR="0" rtl="0" algn="l">
              <a:lnSpc>
                <a:spcPct val="100000"/>
              </a:lnSpc>
              <a:spcBef>
                <a:spcPts val="0"/>
              </a:spcBef>
              <a:spcAft>
                <a:spcPts val="0"/>
              </a:spcAft>
              <a:buNone/>
            </a:pPr>
            <a:r>
              <a:rPr b="0" i="0" lang="en-US" sz="3000" u="none" cap="none" strike="noStrike">
                <a:solidFill>
                  <a:schemeClr val="accent1"/>
                </a:solidFill>
                <a:latin typeface="Miriam Libre"/>
                <a:ea typeface="Miriam Libre"/>
                <a:cs typeface="Miriam Libre"/>
                <a:sym typeface="Miriam Libre"/>
              </a:rPr>
              <a:t>(heatmap) :</a:t>
            </a:r>
            <a:endParaRPr b="0" i="0" sz="3000" u="none" cap="none" strike="noStrike">
              <a:solidFill>
                <a:schemeClr val="accent1"/>
              </a:solidFill>
              <a:latin typeface="Miriam Libre"/>
              <a:ea typeface="Miriam Libre"/>
              <a:cs typeface="Miriam Libre"/>
              <a:sym typeface="Miriam Libre"/>
            </a:endParaRPr>
          </a:p>
        </p:txBody>
      </p:sp>
      <p:pic>
        <p:nvPicPr>
          <p:cNvPr id="330" name="Google Shape;330;p12"/>
          <p:cNvPicPr preferRelativeResize="0"/>
          <p:nvPr/>
        </p:nvPicPr>
        <p:blipFill rotWithShape="1">
          <a:blip r:embed="rId3">
            <a:alphaModFix/>
          </a:blip>
          <a:srcRect b="0" l="0" r="0" t="0"/>
          <a:stretch/>
        </p:blipFill>
        <p:spPr>
          <a:xfrm>
            <a:off x="3352800" y="1188544"/>
            <a:ext cx="4671238" cy="3669205"/>
          </a:xfrm>
          <a:prstGeom prst="rect">
            <a:avLst/>
          </a:prstGeom>
          <a:noFill/>
          <a:ln>
            <a:noFill/>
          </a:ln>
        </p:spPr>
      </p:pic>
      <p:pic>
        <p:nvPicPr>
          <p:cNvPr id="331" name="Google Shape;331;p12"/>
          <p:cNvPicPr preferRelativeResize="0"/>
          <p:nvPr/>
        </p:nvPicPr>
        <p:blipFill rotWithShape="1">
          <a:blip r:embed="rId4">
            <a:alphaModFix/>
          </a:blip>
          <a:srcRect b="60158" l="17679" r="61696" t="34345"/>
          <a:stretch/>
        </p:blipFill>
        <p:spPr>
          <a:xfrm>
            <a:off x="3287486" y="473529"/>
            <a:ext cx="3049926" cy="457200"/>
          </a:xfrm>
          <a:prstGeom prst="rect">
            <a:avLst/>
          </a:prstGeom>
          <a:noFill/>
          <a:ln>
            <a:noFill/>
          </a:ln>
        </p:spPr>
      </p:pic>
      <p:sp>
        <p:nvSpPr>
          <p:cNvPr id="332" name="Google Shape;332;p12"/>
          <p:cNvSpPr txBox="1"/>
          <p:nvPr/>
        </p:nvSpPr>
        <p:spPr>
          <a:xfrm>
            <a:off x="76200" y="1885950"/>
            <a:ext cx="2895600" cy="32575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accent1"/>
              </a:buClr>
              <a:buSzPts val="2400"/>
              <a:buFont typeface="Barlow Light"/>
              <a:buNone/>
            </a:pPr>
            <a:r>
              <a:rPr b="0" i="0" lang="en-US" sz="1800" u="none" cap="none" strike="noStrike">
                <a:solidFill>
                  <a:schemeClr val="dk1"/>
                </a:solidFill>
                <a:latin typeface="Barlow Light"/>
                <a:ea typeface="Barlow Light"/>
                <a:cs typeface="Barlow Light"/>
                <a:sym typeface="Barlow Light"/>
              </a:rPr>
              <a:t>Logically ,the price of diamonds is influenced by the weight of diamond (carat feature). We also see a strong correlation between the features: “carat" and “x“ , ”y” and “z”. Table doesn't have a relation with price.</a:t>
            </a:r>
            <a:endParaRPr b="0" i="0" sz="1800" u="none" cap="none" strike="noStrike">
              <a:solidFill>
                <a:schemeClr val="dk1"/>
              </a:solidFill>
              <a:latin typeface="Barlow Light"/>
              <a:ea typeface="Barlow Light"/>
              <a:cs typeface="Barlow Light"/>
              <a:sym typeface="Barlow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13"/>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pSp>
        <p:nvGrpSpPr>
          <p:cNvPr id="338" name="Google Shape;338;p13"/>
          <p:cNvGrpSpPr/>
          <p:nvPr/>
        </p:nvGrpSpPr>
        <p:grpSpPr>
          <a:xfrm>
            <a:off x="5410200" y="0"/>
            <a:ext cx="3109368" cy="5266695"/>
            <a:chOff x="4267200" y="-8164"/>
            <a:chExt cx="3109368" cy="5266695"/>
          </a:xfrm>
        </p:grpSpPr>
        <p:pic>
          <p:nvPicPr>
            <p:cNvPr id="339" name="Google Shape;339;p13"/>
            <p:cNvPicPr preferRelativeResize="0"/>
            <p:nvPr/>
          </p:nvPicPr>
          <p:blipFill rotWithShape="1">
            <a:blip r:embed="rId3">
              <a:alphaModFix/>
            </a:blip>
            <a:srcRect b="0" l="0" r="0" t="0"/>
            <a:stretch/>
          </p:blipFill>
          <p:spPr>
            <a:xfrm>
              <a:off x="4267200" y="-8164"/>
              <a:ext cx="3109368" cy="3074148"/>
            </a:xfrm>
            <a:prstGeom prst="rect">
              <a:avLst/>
            </a:prstGeom>
            <a:noFill/>
            <a:ln>
              <a:noFill/>
            </a:ln>
          </p:spPr>
        </p:pic>
        <p:pic>
          <p:nvPicPr>
            <p:cNvPr id="340" name="Google Shape;340;p13"/>
            <p:cNvPicPr preferRelativeResize="0"/>
            <p:nvPr/>
          </p:nvPicPr>
          <p:blipFill rotWithShape="1">
            <a:blip r:embed="rId4">
              <a:alphaModFix/>
            </a:blip>
            <a:srcRect b="0" l="0" r="0" t="0"/>
            <a:stretch/>
          </p:blipFill>
          <p:spPr>
            <a:xfrm>
              <a:off x="4267200" y="2343150"/>
              <a:ext cx="3109368" cy="2915381"/>
            </a:xfrm>
            <a:prstGeom prst="rect">
              <a:avLst/>
            </a:prstGeom>
            <a:noFill/>
            <a:ln>
              <a:noFill/>
            </a:ln>
          </p:spPr>
        </p:pic>
      </p:grpSp>
      <p:sp>
        <p:nvSpPr>
          <p:cNvPr id="341" name="Google Shape;341;p13"/>
          <p:cNvSpPr txBox="1"/>
          <p:nvPr/>
        </p:nvSpPr>
        <p:spPr>
          <a:xfrm>
            <a:off x="-7620" y="1369173"/>
            <a:ext cx="4572000" cy="340995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Clr>
                <a:schemeClr val="accent1"/>
              </a:buClr>
              <a:buSzPts val="2400"/>
              <a:buFont typeface="Barlow Light"/>
              <a:buChar char="▹"/>
            </a:pPr>
            <a:r>
              <a:rPr b="0" i="0" lang="en-US" sz="1800" u="none" cap="none" strike="noStrike">
                <a:solidFill>
                  <a:schemeClr val="dk1"/>
                </a:solidFill>
                <a:latin typeface="Barlow Light"/>
                <a:ea typeface="Barlow Light"/>
                <a:cs typeface="Barlow Light"/>
                <a:sym typeface="Barlow Light"/>
              </a:rPr>
              <a:t>Scatter plot helps us understand the association between 2 attributes. Here, we saw that the most important relationship is the price and carat. </a:t>
            </a:r>
            <a:endParaRPr b="1" i="0" sz="1800" u="none" cap="none" strike="noStrike">
              <a:solidFill>
                <a:srgbClr val="FF0000"/>
              </a:solidFill>
              <a:latin typeface="Barlow Light"/>
              <a:ea typeface="Barlow Light"/>
              <a:cs typeface="Barlow Light"/>
              <a:sym typeface="Barlow Light"/>
            </a:endParaRPr>
          </a:p>
        </p:txBody>
      </p:sp>
      <p:pic>
        <p:nvPicPr>
          <p:cNvPr id="342" name="Google Shape;342;p13"/>
          <p:cNvPicPr preferRelativeResize="0"/>
          <p:nvPr/>
        </p:nvPicPr>
        <p:blipFill rotWithShape="1">
          <a:blip r:embed="rId5">
            <a:alphaModFix/>
          </a:blip>
          <a:srcRect b="51111" l="17590" r="53392" t="41270"/>
          <a:stretch/>
        </p:blipFill>
        <p:spPr>
          <a:xfrm>
            <a:off x="373380" y="3639634"/>
            <a:ext cx="3810000" cy="607431"/>
          </a:xfrm>
          <a:prstGeom prst="rect">
            <a:avLst/>
          </a:prstGeom>
          <a:noFill/>
          <a:ln>
            <a:noFill/>
          </a:ln>
        </p:spPr>
      </p:pic>
      <p:sp>
        <p:nvSpPr>
          <p:cNvPr id="343" name="Google Shape;343;p13"/>
          <p:cNvSpPr txBox="1"/>
          <p:nvPr/>
        </p:nvSpPr>
        <p:spPr>
          <a:xfrm>
            <a:off x="533400" y="361950"/>
            <a:ext cx="4114800" cy="750417"/>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chemeClr val="accent1"/>
                </a:solidFill>
                <a:latin typeface="Miriam Libre"/>
                <a:ea typeface="Miriam Libre"/>
                <a:cs typeface="Miriam Libre"/>
                <a:sym typeface="Miriam Libre"/>
              </a:rPr>
              <a:t>More in pairplot :</a:t>
            </a:r>
            <a:endParaRPr b="0" i="0" sz="3000" u="none" cap="none" strike="noStrike">
              <a:solidFill>
                <a:schemeClr val="accent1"/>
              </a:solidFill>
              <a:latin typeface="Miriam Libre"/>
              <a:ea typeface="Miriam Libre"/>
              <a:cs typeface="Miriam Libre"/>
              <a:sym typeface="Miriam Libr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14"/>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49" name="Google Shape;349;p14"/>
          <p:cNvSpPr txBox="1"/>
          <p:nvPr/>
        </p:nvSpPr>
        <p:spPr>
          <a:xfrm>
            <a:off x="563880" y="342900"/>
            <a:ext cx="4114800" cy="750417"/>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chemeClr val="accent1"/>
                </a:solidFill>
                <a:latin typeface="Miriam Libre"/>
                <a:ea typeface="Miriam Libre"/>
                <a:cs typeface="Miriam Libre"/>
                <a:sym typeface="Miriam Libre"/>
              </a:rPr>
              <a:t>Price vs. Carat</a:t>
            </a:r>
            <a:endParaRPr b="0" i="0" sz="3000" u="none" cap="none" strike="noStrike">
              <a:solidFill>
                <a:schemeClr val="accent1"/>
              </a:solidFill>
              <a:latin typeface="Miriam Libre"/>
              <a:ea typeface="Miriam Libre"/>
              <a:cs typeface="Miriam Libre"/>
              <a:sym typeface="Miriam Libre"/>
            </a:endParaRPr>
          </a:p>
        </p:txBody>
      </p:sp>
      <p:pic>
        <p:nvPicPr>
          <p:cNvPr id="350" name="Google Shape;350;p14"/>
          <p:cNvPicPr preferRelativeResize="0"/>
          <p:nvPr/>
        </p:nvPicPr>
        <p:blipFill rotWithShape="1">
          <a:blip r:embed="rId3">
            <a:alphaModFix/>
          </a:blip>
          <a:srcRect b="13547" l="2884" r="6345" t="10835"/>
          <a:stretch/>
        </p:blipFill>
        <p:spPr>
          <a:xfrm>
            <a:off x="5201065" y="165181"/>
            <a:ext cx="3238086" cy="2407984"/>
          </a:xfrm>
          <a:prstGeom prst="rect">
            <a:avLst/>
          </a:prstGeom>
          <a:noFill/>
          <a:ln>
            <a:noFill/>
          </a:ln>
        </p:spPr>
      </p:pic>
      <p:sp>
        <p:nvSpPr>
          <p:cNvPr id="351" name="Google Shape;351;p14"/>
          <p:cNvSpPr txBox="1"/>
          <p:nvPr/>
        </p:nvSpPr>
        <p:spPr>
          <a:xfrm>
            <a:off x="-7620" y="1369173"/>
            <a:ext cx="4572000" cy="340995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Clr>
                <a:schemeClr val="accent1"/>
              </a:buClr>
              <a:buSzPts val="2400"/>
              <a:buFont typeface="Barlow Light"/>
              <a:buChar char="▹"/>
            </a:pPr>
            <a:r>
              <a:rPr b="0" i="0" lang="en-US" sz="1800" u="none" cap="none" strike="noStrike">
                <a:solidFill>
                  <a:schemeClr val="dk1"/>
                </a:solidFill>
                <a:latin typeface="Barlow Light"/>
                <a:ea typeface="Barlow Light"/>
                <a:cs typeface="Barlow Light"/>
                <a:sym typeface="Barlow Light"/>
              </a:rPr>
              <a:t>The association here is take an Exponential shape also it’s increasing. </a:t>
            </a:r>
            <a:endParaRPr b="0" i="0" sz="1800" u="none" cap="none" strike="noStrike">
              <a:solidFill>
                <a:schemeClr val="dk1"/>
              </a:solidFill>
              <a:latin typeface="Barlow Light"/>
              <a:ea typeface="Barlow Light"/>
              <a:cs typeface="Barlow Light"/>
              <a:sym typeface="Barlow Light"/>
            </a:endParaRPr>
          </a:p>
          <a:p>
            <a:pPr indent="-381000" lvl="0" marL="457200" marR="0" rtl="0" algn="l">
              <a:lnSpc>
                <a:spcPct val="100000"/>
              </a:lnSpc>
              <a:spcBef>
                <a:spcPts val="600"/>
              </a:spcBef>
              <a:spcAft>
                <a:spcPts val="0"/>
              </a:spcAft>
              <a:buClr>
                <a:schemeClr val="accent1"/>
              </a:buClr>
              <a:buSzPts val="2400"/>
              <a:buFont typeface="Barlow Light"/>
              <a:buChar char="▹"/>
            </a:pPr>
            <a:r>
              <a:rPr b="0" i="0" lang="en-US" sz="1800" u="none" cap="none" strike="noStrike">
                <a:solidFill>
                  <a:schemeClr val="dk1"/>
                </a:solidFill>
                <a:latin typeface="Barlow Light"/>
                <a:ea typeface="Barlow Light"/>
                <a:cs typeface="Barlow Light"/>
                <a:sym typeface="Barlow Light"/>
              </a:rPr>
              <a:t>So, price depend on (carat) feature .</a:t>
            </a:r>
            <a:endParaRPr/>
          </a:p>
          <a:p>
            <a:pPr indent="-228600" lvl="0" marL="457200" marR="0" rtl="0" algn="l">
              <a:lnSpc>
                <a:spcPct val="100000"/>
              </a:lnSpc>
              <a:spcBef>
                <a:spcPts val="600"/>
              </a:spcBef>
              <a:spcAft>
                <a:spcPts val="0"/>
              </a:spcAft>
              <a:buClr>
                <a:schemeClr val="accent1"/>
              </a:buClr>
              <a:buSzPts val="2400"/>
              <a:buFont typeface="Barlow Light"/>
              <a:buNone/>
            </a:pPr>
            <a:r>
              <a:t/>
            </a:r>
            <a:endParaRPr b="0" i="0" sz="1800" u="none" cap="none" strike="noStrike">
              <a:solidFill>
                <a:schemeClr val="dk1"/>
              </a:solidFill>
              <a:latin typeface="Barlow Light"/>
              <a:ea typeface="Barlow Light"/>
              <a:cs typeface="Barlow Light"/>
              <a:sym typeface="Barlow Light"/>
            </a:endParaRPr>
          </a:p>
          <a:p>
            <a:pPr indent="0" lvl="0" marL="0" marR="0" rtl="0" algn="l">
              <a:lnSpc>
                <a:spcPct val="100000"/>
              </a:lnSpc>
              <a:spcBef>
                <a:spcPts val="600"/>
              </a:spcBef>
              <a:spcAft>
                <a:spcPts val="0"/>
              </a:spcAft>
              <a:buClr>
                <a:schemeClr val="accent1"/>
              </a:buClr>
              <a:buSzPts val="2400"/>
              <a:buFont typeface="Barlow Light"/>
              <a:buNone/>
            </a:pPr>
            <a:r>
              <a:t/>
            </a:r>
            <a:endParaRPr b="0" i="0" sz="1800" u="none" cap="none" strike="noStrike">
              <a:solidFill>
                <a:schemeClr val="dk1"/>
              </a:solidFill>
              <a:latin typeface="Barlow Light"/>
              <a:ea typeface="Barlow Light"/>
              <a:cs typeface="Barlow Light"/>
              <a:sym typeface="Barlow Light"/>
            </a:endParaRPr>
          </a:p>
        </p:txBody>
      </p:sp>
      <p:pic>
        <p:nvPicPr>
          <p:cNvPr id="352" name="Google Shape;352;p14"/>
          <p:cNvPicPr preferRelativeResize="0"/>
          <p:nvPr/>
        </p:nvPicPr>
        <p:blipFill rotWithShape="1">
          <a:blip r:embed="rId4">
            <a:alphaModFix/>
          </a:blip>
          <a:srcRect b="23750" l="17734" r="53673" t="46111"/>
          <a:stretch/>
        </p:blipFill>
        <p:spPr>
          <a:xfrm>
            <a:off x="5074985" y="2800350"/>
            <a:ext cx="3490245" cy="2069352"/>
          </a:xfrm>
          <a:prstGeom prst="rect">
            <a:avLst/>
          </a:prstGeom>
          <a:noFill/>
          <a:ln>
            <a:noFill/>
          </a:ln>
        </p:spPr>
      </p:pic>
      <p:grpSp>
        <p:nvGrpSpPr>
          <p:cNvPr id="353" name="Google Shape;353;p14"/>
          <p:cNvGrpSpPr/>
          <p:nvPr/>
        </p:nvGrpSpPr>
        <p:grpSpPr>
          <a:xfrm rot="-5400000">
            <a:off x="291813" y="3136628"/>
            <a:ext cx="1329331" cy="1871047"/>
            <a:chOff x="6545263" y="855663"/>
            <a:chExt cx="1469962" cy="2270150"/>
          </a:xfrm>
        </p:grpSpPr>
        <p:sp>
          <p:nvSpPr>
            <p:cNvPr id="354" name="Google Shape;354;p14"/>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14"/>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14"/>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14"/>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14"/>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15"/>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64" name="Google Shape;364;p15"/>
          <p:cNvSpPr txBox="1"/>
          <p:nvPr/>
        </p:nvSpPr>
        <p:spPr>
          <a:xfrm>
            <a:off x="457200" y="285750"/>
            <a:ext cx="4114800" cy="750417"/>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chemeClr val="accent1"/>
                </a:solidFill>
                <a:latin typeface="Miriam Libre"/>
                <a:ea typeface="Miriam Libre"/>
                <a:cs typeface="Miriam Libre"/>
                <a:sym typeface="Miriam Libre"/>
              </a:rPr>
              <a:t>Depth vs. Table</a:t>
            </a:r>
            <a:endParaRPr b="0" i="0" sz="3000" u="none" cap="none" strike="noStrike">
              <a:solidFill>
                <a:schemeClr val="accent1"/>
              </a:solidFill>
              <a:latin typeface="Miriam Libre"/>
              <a:ea typeface="Miriam Libre"/>
              <a:cs typeface="Miriam Libre"/>
              <a:sym typeface="Miriam Libre"/>
            </a:endParaRPr>
          </a:p>
        </p:txBody>
      </p:sp>
      <p:pic>
        <p:nvPicPr>
          <p:cNvPr id="365" name="Google Shape;365;p15"/>
          <p:cNvPicPr preferRelativeResize="0"/>
          <p:nvPr/>
        </p:nvPicPr>
        <p:blipFill rotWithShape="1">
          <a:blip r:embed="rId3">
            <a:alphaModFix/>
          </a:blip>
          <a:srcRect b="15139" l="17187" r="54141" t="53472"/>
          <a:stretch/>
        </p:blipFill>
        <p:spPr>
          <a:xfrm>
            <a:off x="4724400" y="1276350"/>
            <a:ext cx="3959701" cy="2438400"/>
          </a:xfrm>
          <a:prstGeom prst="rect">
            <a:avLst/>
          </a:prstGeom>
          <a:noFill/>
          <a:ln>
            <a:noFill/>
          </a:ln>
        </p:spPr>
      </p:pic>
      <p:pic>
        <p:nvPicPr>
          <p:cNvPr id="366" name="Google Shape;366;p15"/>
          <p:cNvPicPr preferRelativeResize="0"/>
          <p:nvPr/>
        </p:nvPicPr>
        <p:blipFill rotWithShape="1">
          <a:blip r:embed="rId3">
            <a:alphaModFix/>
          </a:blip>
          <a:srcRect b="58889" l="17656" r="52187" t="37639"/>
          <a:stretch/>
        </p:blipFill>
        <p:spPr>
          <a:xfrm>
            <a:off x="533400" y="2724150"/>
            <a:ext cx="3676650" cy="238126"/>
          </a:xfrm>
          <a:prstGeom prst="rect">
            <a:avLst/>
          </a:prstGeom>
          <a:noFill/>
          <a:ln>
            <a:noFill/>
          </a:ln>
        </p:spPr>
      </p:pic>
      <p:sp>
        <p:nvSpPr>
          <p:cNvPr id="367" name="Google Shape;367;p15"/>
          <p:cNvSpPr txBox="1"/>
          <p:nvPr/>
        </p:nvSpPr>
        <p:spPr>
          <a:xfrm>
            <a:off x="-76200" y="1138238"/>
            <a:ext cx="4572000" cy="1357312"/>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Clr>
                <a:schemeClr val="accent1"/>
              </a:buClr>
              <a:buSzPts val="2400"/>
              <a:buFont typeface="Barlow Light"/>
              <a:buChar char="▹"/>
            </a:pPr>
            <a:r>
              <a:rPr b="0" i="0" lang="en-US" sz="1800" u="none" cap="none" strike="noStrike">
                <a:solidFill>
                  <a:schemeClr val="dk1"/>
                </a:solidFill>
                <a:latin typeface="Barlow Light"/>
                <a:ea typeface="Barlow Light"/>
                <a:cs typeface="Barlow Light"/>
                <a:sym typeface="Barlow Light"/>
              </a:rPr>
              <a:t>Here, there is no association , they are random values and the correlation value tend to be 0.</a:t>
            </a:r>
            <a:endParaRPr b="0" i="0" sz="1800" u="none" cap="none" strike="noStrike">
              <a:solidFill>
                <a:schemeClr val="dk1"/>
              </a:solidFill>
              <a:latin typeface="Barlow Light"/>
              <a:ea typeface="Barlow Light"/>
              <a:cs typeface="Barlow Light"/>
              <a:sym typeface="Barlow Light"/>
            </a:endParaRPr>
          </a:p>
          <a:p>
            <a:pPr indent="0" lvl="0" marL="76200" marR="0" rtl="0" algn="l">
              <a:lnSpc>
                <a:spcPct val="100000"/>
              </a:lnSpc>
              <a:spcBef>
                <a:spcPts val="600"/>
              </a:spcBef>
              <a:spcAft>
                <a:spcPts val="0"/>
              </a:spcAft>
              <a:buClr>
                <a:schemeClr val="accent1"/>
              </a:buClr>
              <a:buSzPts val="2400"/>
              <a:buFont typeface="Barlow Light"/>
              <a:buNone/>
            </a:pPr>
            <a:r>
              <a:t/>
            </a:r>
            <a:endParaRPr b="0" i="0" sz="1800" u="none" cap="none" strike="noStrike">
              <a:solidFill>
                <a:schemeClr val="dk1"/>
              </a:solidFill>
              <a:latin typeface="Barlow Light"/>
              <a:ea typeface="Barlow Light"/>
              <a:cs typeface="Barlow Light"/>
              <a:sym typeface="Barlow Light"/>
            </a:endParaRPr>
          </a:p>
          <a:p>
            <a:pPr indent="-228600" lvl="0" marL="457200" marR="0" rtl="0" algn="l">
              <a:lnSpc>
                <a:spcPct val="100000"/>
              </a:lnSpc>
              <a:spcBef>
                <a:spcPts val="600"/>
              </a:spcBef>
              <a:spcAft>
                <a:spcPts val="0"/>
              </a:spcAft>
              <a:buClr>
                <a:schemeClr val="accent1"/>
              </a:buClr>
              <a:buSzPts val="2400"/>
              <a:buFont typeface="Barlow Light"/>
              <a:buNone/>
            </a:pPr>
            <a:r>
              <a:t/>
            </a:r>
            <a:endParaRPr b="0" i="0" sz="1800" u="none" cap="none" strike="noStrike">
              <a:solidFill>
                <a:schemeClr val="dk1"/>
              </a:solidFill>
              <a:latin typeface="Barlow Light"/>
              <a:ea typeface="Barlow Light"/>
              <a:cs typeface="Barlow Light"/>
              <a:sym typeface="Barlow Light"/>
            </a:endParaRPr>
          </a:p>
          <a:p>
            <a:pPr indent="-228600" lvl="0" marL="457200" marR="0" rtl="0" algn="l">
              <a:lnSpc>
                <a:spcPct val="100000"/>
              </a:lnSpc>
              <a:spcBef>
                <a:spcPts val="600"/>
              </a:spcBef>
              <a:spcAft>
                <a:spcPts val="0"/>
              </a:spcAft>
              <a:buClr>
                <a:schemeClr val="accent1"/>
              </a:buClr>
              <a:buSzPts val="2400"/>
              <a:buFont typeface="Barlow Light"/>
              <a:buNone/>
            </a:pPr>
            <a:r>
              <a:t/>
            </a:r>
            <a:endParaRPr b="0" i="0" sz="1800" u="none" cap="none" strike="noStrike">
              <a:solidFill>
                <a:schemeClr val="dk1"/>
              </a:solidFill>
              <a:latin typeface="Barlow Light"/>
              <a:ea typeface="Barlow Light"/>
              <a:cs typeface="Barlow Light"/>
              <a:sym typeface="Barlow Light"/>
            </a:endParaRPr>
          </a:p>
          <a:p>
            <a:pPr indent="-228600" lvl="0" marL="457200" marR="0" rtl="0" algn="l">
              <a:lnSpc>
                <a:spcPct val="100000"/>
              </a:lnSpc>
              <a:spcBef>
                <a:spcPts val="600"/>
              </a:spcBef>
              <a:spcAft>
                <a:spcPts val="0"/>
              </a:spcAft>
              <a:buClr>
                <a:schemeClr val="accent1"/>
              </a:buClr>
              <a:buSzPts val="2400"/>
              <a:buFont typeface="Barlow Light"/>
              <a:buNone/>
            </a:pPr>
            <a:r>
              <a:t/>
            </a:r>
            <a:endParaRPr b="0" i="0" sz="1800" u="none" cap="none" strike="noStrike">
              <a:solidFill>
                <a:schemeClr val="dk1"/>
              </a:solidFill>
              <a:latin typeface="Barlow Light"/>
              <a:ea typeface="Barlow Light"/>
              <a:cs typeface="Barlow Light"/>
              <a:sym typeface="Barlow Light"/>
            </a:endParaRPr>
          </a:p>
          <a:p>
            <a:pPr indent="0" lvl="0" marL="0" marR="0" rtl="0" algn="l">
              <a:lnSpc>
                <a:spcPct val="100000"/>
              </a:lnSpc>
              <a:spcBef>
                <a:spcPts val="600"/>
              </a:spcBef>
              <a:spcAft>
                <a:spcPts val="0"/>
              </a:spcAft>
              <a:buClr>
                <a:schemeClr val="accent1"/>
              </a:buClr>
              <a:buSzPts val="2400"/>
              <a:buFont typeface="Barlow Light"/>
              <a:buNone/>
            </a:pPr>
            <a:r>
              <a:t/>
            </a:r>
            <a:endParaRPr b="0" i="0" sz="1800" u="none" cap="none" strike="noStrike">
              <a:solidFill>
                <a:schemeClr val="dk1"/>
              </a:solidFill>
              <a:latin typeface="Barlow Light"/>
              <a:ea typeface="Barlow Light"/>
              <a:cs typeface="Barlow Light"/>
              <a:sym typeface="Barlow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16"/>
          <p:cNvSpPr txBox="1"/>
          <p:nvPr>
            <p:ph idx="12" type="sldNum"/>
          </p:nvPr>
        </p:nvSpPr>
        <p:spPr>
          <a:xfrm>
            <a:off x="4116400" y="4807375"/>
            <a:ext cx="911100" cy="33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373" name="Google Shape;373;p16"/>
          <p:cNvPicPr preferRelativeResize="0"/>
          <p:nvPr/>
        </p:nvPicPr>
        <p:blipFill rotWithShape="1">
          <a:blip r:embed="rId3">
            <a:alphaModFix/>
          </a:blip>
          <a:srcRect b="22917" l="17656" r="48203" t="34306"/>
          <a:stretch/>
        </p:blipFill>
        <p:spPr>
          <a:xfrm>
            <a:off x="1828800" y="514350"/>
            <a:ext cx="5410200" cy="38131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17"/>
          <p:cNvSpPr txBox="1"/>
          <p:nvPr>
            <p:ph idx="12" type="sldNum"/>
          </p:nvPr>
        </p:nvSpPr>
        <p:spPr>
          <a:xfrm>
            <a:off x="4116400" y="4807375"/>
            <a:ext cx="911100" cy="33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379" name="Google Shape;379;p17"/>
          <p:cNvPicPr preferRelativeResize="0"/>
          <p:nvPr/>
        </p:nvPicPr>
        <p:blipFill rotWithShape="1">
          <a:blip r:embed="rId3">
            <a:alphaModFix/>
          </a:blip>
          <a:srcRect b="24999" l="17402" r="47486" t="32778"/>
          <a:stretch/>
        </p:blipFill>
        <p:spPr>
          <a:xfrm>
            <a:off x="1828800" y="542925"/>
            <a:ext cx="5715000" cy="382678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18"/>
          <p:cNvSpPr txBox="1"/>
          <p:nvPr>
            <p:ph idx="12" type="sldNum"/>
          </p:nvPr>
        </p:nvSpPr>
        <p:spPr>
          <a:xfrm>
            <a:off x="4116400" y="4807375"/>
            <a:ext cx="911100" cy="33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385" name="Google Shape;385;p18"/>
          <p:cNvPicPr preferRelativeResize="0"/>
          <p:nvPr/>
        </p:nvPicPr>
        <p:blipFill rotWithShape="1">
          <a:blip r:embed="rId3">
            <a:alphaModFix/>
          </a:blip>
          <a:srcRect b="25000" l="17499" r="45156" t="31250"/>
          <a:stretch/>
        </p:blipFill>
        <p:spPr>
          <a:xfrm>
            <a:off x="1466850" y="485775"/>
            <a:ext cx="6019800" cy="39670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19"/>
          <p:cNvSpPr txBox="1"/>
          <p:nvPr>
            <p:ph idx="12" type="sldNum"/>
          </p:nvPr>
        </p:nvSpPr>
        <p:spPr>
          <a:xfrm>
            <a:off x="4116400" y="4807375"/>
            <a:ext cx="911100" cy="33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391" name="Google Shape;391;p19"/>
          <p:cNvPicPr preferRelativeResize="0"/>
          <p:nvPr/>
        </p:nvPicPr>
        <p:blipFill rotWithShape="1">
          <a:blip r:embed="rId3">
            <a:alphaModFix/>
          </a:blip>
          <a:srcRect b="18333" l="17500" r="47108" t="40278"/>
          <a:stretch/>
        </p:blipFill>
        <p:spPr>
          <a:xfrm>
            <a:off x="1600200" y="590550"/>
            <a:ext cx="5715000" cy="37595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
          <p:cNvSpPr txBox="1"/>
          <p:nvPr>
            <p:ph type="ctrTitle"/>
          </p:nvPr>
        </p:nvSpPr>
        <p:spPr>
          <a:xfrm>
            <a:off x="2514600" y="2038350"/>
            <a:ext cx="38913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US"/>
              <a:t>1.</a:t>
            </a:r>
            <a:endParaRPr/>
          </a:p>
          <a:p>
            <a:pPr indent="0" lvl="0" marL="0" rtl="0" algn="ctr">
              <a:lnSpc>
                <a:spcPct val="100000"/>
              </a:lnSpc>
              <a:spcBef>
                <a:spcPts val="0"/>
              </a:spcBef>
              <a:spcAft>
                <a:spcPts val="0"/>
              </a:spcAft>
              <a:buSzPts val="4000"/>
              <a:buNone/>
            </a:pPr>
            <a:r>
              <a:rPr lang="en-US"/>
              <a:t>Look at the big picture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20"/>
          <p:cNvSpPr txBox="1"/>
          <p:nvPr>
            <p:ph idx="12" type="sldNum"/>
          </p:nvPr>
        </p:nvSpPr>
        <p:spPr>
          <a:xfrm>
            <a:off x="4116400" y="4807375"/>
            <a:ext cx="911100" cy="33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397" name="Google Shape;397;p20"/>
          <p:cNvPicPr preferRelativeResize="0"/>
          <p:nvPr/>
        </p:nvPicPr>
        <p:blipFill rotWithShape="1">
          <a:blip r:embed="rId3">
            <a:alphaModFix/>
          </a:blip>
          <a:srcRect b="10277" l="17656" r="47265" t="43472"/>
          <a:stretch/>
        </p:blipFill>
        <p:spPr>
          <a:xfrm>
            <a:off x="1809750" y="514350"/>
            <a:ext cx="5353050" cy="39700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21"/>
          <p:cNvSpPr txBox="1"/>
          <p:nvPr>
            <p:ph idx="12" type="sldNum"/>
          </p:nvPr>
        </p:nvSpPr>
        <p:spPr>
          <a:xfrm>
            <a:off x="4116400" y="4807375"/>
            <a:ext cx="911100" cy="33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03" name="Google Shape;403;p21"/>
          <p:cNvPicPr preferRelativeResize="0"/>
          <p:nvPr/>
        </p:nvPicPr>
        <p:blipFill rotWithShape="1">
          <a:blip r:embed="rId3">
            <a:alphaModFix/>
          </a:blip>
          <a:srcRect b="25138" l="17500" r="49219" t="32778"/>
          <a:stretch/>
        </p:blipFill>
        <p:spPr>
          <a:xfrm>
            <a:off x="1752600" y="571499"/>
            <a:ext cx="5257800" cy="37397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22"/>
          <p:cNvSpPr txBox="1"/>
          <p:nvPr>
            <p:ph type="ctrTitle"/>
          </p:nvPr>
        </p:nvSpPr>
        <p:spPr>
          <a:xfrm>
            <a:off x="2667000" y="3181350"/>
            <a:ext cx="38913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FFFFFF"/>
              </a:buClr>
              <a:buSzPts val="4000"/>
              <a:buNone/>
            </a:pPr>
            <a:r>
              <a:rPr lang="en-US"/>
              <a:t>4.</a:t>
            </a:r>
            <a:br>
              <a:rPr lang="en-US"/>
            </a:br>
            <a:r>
              <a:rPr lang="en-US"/>
              <a:t>Prepare the data for machine learning algorithms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23"/>
          <p:cNvSpPr txBox="1"/>
          <p:nvPr>
            <p:ph type="title"/>
          </p:nvPr>
        </p:nvSpPr>
        <p:spPr>
          <a:xfrm>
            <a:off x="152400" y="209550"/>
            <a:ext cx="5791200" cy="914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a:t>Aggregation column and drop 'Unnamed: 0' col</a:t>
            </a:r>
            <a:endParaRPr/>
          </a:p>
        </p:txBody>
      </p:sp>
      <p:sp>
        <p:nvSpPr>
          <p:cNvPr id="414" name="Google Shape;414;p23"/>
          <p:cNvSpPr txBox="1"/>
          <p:nvPr>
            <p:ph idx="1" type="body"/>
          </p:nvPr>
        </p:nvSpPr>
        <p:spPr>
          <a:xfrm>
            <a:off x="0" y="971550"/>
            <a:ext cx="6096000" cy="39624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600"/>
              </a:spcBef>
              <a:spcAft>
                <a:spcPts val="0"/>
              </a:spcAft>
              <a:buSzPts val="1200"/>
              <a:buChar char="▹"/>
            </a:pPr>
            <a:r>
              <a:rPr lang="en-US" sz="1800"/>
              <a:t>We realize that x ,y  and z columns are dimensions of the diamond so we decided to aggregate them into one column with name </a:t>
            </a:r>
            <a:r>
              <a:rPr b="1" lang="en-US" sz="1800"/>
              <a:t>‘diamond_size’</a:t>
            </a:r>
            <a:r>
              <a:rPr lang="en-US" sz="1800"/>
              <a:t> . Also, we delete unnecessary column </a:t>
            </a:r>
            <a:r>
              <a:rPr b="1" lang="en-US" sz="1800"/>
              <a:t>'Unnamed: 0'</a:t>
            </a:r>
            <a:r>
              <a:rPr lang="en-US" sz="1800"/>
              <a:t> .</a:t>
            </a:r>
            <a:endParaRPr sz="1800"/>
          </a:p>
        </p:txBody>
      </p:sp>
      <p:sp>
        <p:nvSpPr>
          <p:cNvPr id="415" name="Google Shape;415;p23"/>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16" name="Google Shape;416;p23"/>
          <p:cNvPicPr preferRelativeResize="0"/>
          <p:nvPr/>
        </p:nvPicPr>
        <p:blipFill rotWithShape="1">
          <a:blip r:embed="rId3">
            <a:alphaModFix/>
          </a:blip>
          <a:srcRect b="19305" l="17656" r="47344" t="46250"/>
          <a:stretch/>
        </p:blipFill>
        <p:spPr>
          <a:xfrm>
            <a:off x="762000" y="2343150"/>
            <a:ext cx="4724400" cy="26152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24"/>
          <p:cNvSpPr txBox="1"/>
          <p:nvPr>
            <p:ph type="title"/>
          </p:nvPr>
        </p:nvSpPr>
        <p:spPr>
          <a:xfrm>
            <a:off x="0" y="742950"/>
            <a:ext cx="5943600" cy="91439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a:t>Convert categorical attributes</a:t>
            </a:r>
            <a:br>
              <a:rPr lang="en-US"/>
            </a:br>
            <a:br>
              <a:rPr lang="en-US"/>
            </a:br>
            <a:endParaRPr/>
          </a:p>
        </p:txBody>
      </p:sp>
      <p:sp>
        <p:nvSpPr>
          <p:cNvPr id="422" name="Google Shape;422;p24"/>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23" name="Google Shape;423;p24"/>
          <p:cNvSpPr txBox="1"/>
          <p:nvPr/>
        </p:nvSpPr>
        <p:spPr>
          <a:xfrm>
            <a:off x="152400" y="819150"/>
            <a:ext cx="5791200" cy="39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Barlow Light"/>
                <a:ea typeface="Barlow Light"/>
                <a:cs typeface="Barlow Light"/>
                <a:sym typeface="Barlow Light"/>
              </a:rPr>
              <a:t>   As long as we have categorical attributes we must to        convert them ,so the model can train the data well. Here, we used customized encoder (for every categorical attribute) so we can determine and change the order between categories. (1 is the best)</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Barlow Light"/>
                <a:ea typeface="Barlow Light"/>
                <a:cs typeface="Barlow Light"/>
                <a:sym typeface="Barlow Light"/>
              </a:rPr>
              <a:t>For </a:t>
            </a:r>
            <a:r>
              <a:rPr b="1" i="0" lang="en-US" sz="1800" u="none" cap="none" strike="noStrike">
                <a:solidFill>
                  <a:schemeClr val="dk1"/>
                </a:solidFill>
                <a:latin typeface="Barlow Light"/>
                <a:ea typeface="Barlow Light"/>
                <a:cs typeface="Barlow Light"/>
                <a:sym typeface="Barlow Light"/>
              </a:rPr>
              <a:t>‘color’ </a:t>
            </a:r>
            <a:r>
              <a:rPr b="0" i="0" lang="en-US" sz="1800" u="none" cap="none" strike="noStrike">
                <a:solidFill>
                  <a:schemeClr val="dk1"/>
                </a:solidFill>
                <a:latin typeface="Barlow Light"/>
                <a:ea typeface="Barlow Light"/>
                <a:cs typeface="Barlow Light"/>
                <a:sym typeface="Barlow Light"/>
              </a:rPr>
              <a:t>column :</a:t>
            </a:r>
            <a:endParaRPr b="0" i="0" sz="1800" u="none" cap="none" strike="noStrike">
              <a:solidFill>
                <a:schemeClr val="dk1"/>
              </a:solidFill>
              <a:latin typeface="Barlow Light"/>
              <a:ea typeface="Barlow Light"/>
              <a:cs typeface="Barlow Light"/>
              <a:sym typeface="Barlow Light"/>
            </a:endParaRPr>
          </a:p>
        </p:txBody>
      </p:sp>
      <p:pic>
        <p:nvPicPr>
          <p:cNvPr id="424" name="Google Shape;424;p24"/>
          <p:cNvPicPr preferRelativeResize="0"/>
          <p:nvPr/>
        </p:nvPicPr>
        <p:blipFill rotWithShape="1">
          <a:blip r:embed="rId3">
            <a:alphaModFix/>
          </a:blip>
          <a:srcRect b="29306" l="17579" r="42500" t="31249"/>
          <a:stretch/>
        </p:blipFill>
        <p:spPr>
          <a:xfrm>
            <a:off x="1066800" y="2626849"/>
            <a:ext cx="4562476" cy="2535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25"/>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30" name="Google Shape;430;p25"/>
          <p:cNvSpPr txBox="1"/>
          <p:nvPr/>
        </p:nvSpPr>
        <p:spPr>
          <a:xfrm>
            <a:off x="152400" y="209550"/>
            <a:ext cx="5791200" cy="47244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None/>
            </a:pPr>
            <a:r>
              <a:rPr b="0" i="0" lang="en-US" sz="1800" u="none" cap="none" strike="noStrike">
                <a:solidFill>
                  <a:schemeClr val="dk1"/>
                </a:solidFill>
                <a:latin typeface="Barlow Light"/>
                <a:ea typeface="Barlow Light"/>
                <a:cs typeface="Barlow Light"/>
                <a:sym typeface="Barlow Light"/>
              </a:rPr>
              <a:t>For</a:t>
            </a:r>
            <a:r>
              <a:rPr b="0" i="0" lang="en-US" sz="1800" u="none" cap="none" strike="noStrike">
                <a:solidFill>
                  <a:srgbClr val="000000"/>
                </a:solidFill>
                <a:latin typeface="Arial"/>
                <a:ea typeface="Arial"/>
                <a:cs typeface="Arial"/>
                <a:sym typeface="Arial"/>
              </a:rPr>
              <a:t> ‘</a:t>
            </a:r>
            <a:r>
              <a:rPr b="1" i="0" lang="en-US" sz="1800" u="none" cap="none" strike="noStrike">
                <a:solidFill>
                  <a:schemeClr val="dk1"/>
                </a:solidFill>
                <a:latin typeface="Barlow Light"/>
                <a:ea typeface="Barlow Light"/>
                <a:cs typeface="Barlow Light"/>
                <a:sym typeface="Barlow Light"/>
              </a:rPr>
              <a:t>clarity</a:t>
            </a:r>
            <a:r>
              <a:rPr b="0" i="0" lang="en-US" sz="1800" u="none" cap="none" strike="noStrike">
                <a:solidFill>
                  <a:srgbClr val="000000"/>
                </a:solidFill>
                <a:latin typeface="Arial"/>
                <a:ea typeface="Arial"/>
                <a:cs typeface="Arial"/>
                <a:sym typeface="Arial"/>
              </a:rPr>
              <a:t>’ </a:t>
            </a:r>
            <a:r>
              <a:rPr b="0" i="0" lang="en-US" sz="1800" u="none" cap="none" strike="noStrike">
                <a:solidFill>
                  <a:schemeClr val="dk1"/>
                </a:solidFill>
                <a:latin typeface="Barlow Light"/>
                <a:ea typeface="Barlow Light"/>
                <a:cs typeface="Barlow Light"/>
                <a:sym typeface="Barlow Light"/>
              </a:rPr>
              <a:t>column</a:t>
            </a: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431" name="Google Shape;431;p25"/>
          <p:cNvPicPr preferRelativeResize="0"/>
          <p:nvPr/>
        </p:nvPicPr>
        <p:blipFill rotWithShape="1">
          <a:blip r:embed="rId3">
            <a:alphaModFix/>
          </a:blip>
          <a:srcRect b="20416" l="17656" r="45859" t="38472"/>
          <a:stretch/>
        </p:blipFill>
        <p:spPr>
          <a:xfrm>
            <a:off x="393615" y="971550"/>
            <a:ext cx="5289720" cy="3352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26"/>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37" name="Google Shape;437;p26"/>
          <p:cNvSpPr txBox="1"/>
          <p:nvPr/>
        </p:nvSpPr>
        <p:spPr>
          <a:xfrm>
            <a:off x="152400" y="209550"/>
            <a:ext cx="5791200" cy="47244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None/>
            </a:pPr>
            <a:r>
              <a:rPr b="0" i="0" lang="en-US" sz="1800" u="none" cap="none" strike="noStrike">
                <a:solidFill>
                  <a:schemeClr val="dk1"/>
                </a:solidFill>
                <a:latin typeface="Barlow Light"/>
                <a:ea typeface="Barlow Light"/>
                <a:cs typeface="Barlow Light"/>
                <a:sym typeface="Barlow Light"/>
              </a:rPr>
              <a:t>For</a:t>
            </a:r>
            <a:r>
              <a:rPr b="0" i="0" lang="en-US" sz="1800" u="none" cap="none" strike="noStrike">
                <a:solidFill>
                  <a:srgbClr val="000000"/>
                </a:solidFill>
                <a:latin typeface="Arial"/>
                <a:ea typeface="Arial"/>
                <a:cs typeface="Arial"/>
                <a:sym typeface="Arial"/>
              </a:rPr>
              <a:t> ‘</a:t>
            </a:r>
            <a:r>
              <a:rPr b="1" i="0" lang="en-US" sz="1800" u="none" cap="none" strike="noStrike">
                <a:solidFill>
                  <a:schemeClr val="dk1"/>
                </a:solidFill>
                <a:latin typeface="Barlow Light"/>
                <a:ea typeface="Barlow Light"/>
                <a:cs typeface="Barlow Light"/>
                <a:sym typeface="Barlow Light"/>
              </a:rPr>
              <a:t>cut</a:t>
            </a:r>
            <a:r>
              <a:rPr b="0" i="0" lang="en-US" sz="1800" u="none" cap="none" strike="noStrike">
                <a:solidFill>
                  <a:srgbClr val="000000"/>
                </a:solidFill>
                <a:latin typeface="Arial"/>
                <a:ea typeface="Arial"/>
                <a:cs typeface="Arial"/>
                <a:sym typeface="Arial"/>
              </a:rPr>
              <a:t>’ </a:t>
            </a:r>
            <a:r>
              <a:rPr b="0" i="0" lang="en-US" sz="1800" u="none" cap="none" strike="noStrike">
                <a:solidFill>
                  <a:schemeClr val="dk1"/>
                </a:solidFill>
                <a:latin typeface="Barlow Light"/>
                <a:ea typeface="Barlow Light"/>
                <a:cs typeface="Barlow Light"/>
                <a:sym typeface="Barlow Light"/>
              </a:rPr>
              <a:t>column</a:t>
            </a: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438" name="Google Shape;438;p26"/>
          <p:cNvPicPr preferRelativeResize="0"/>
          <p:nvPr/>
        </p:nvPicPr>
        <p:blipFill rotWithShape="1">
          <a:blip r:embed="rId3">
            <a:alphaModFix/>
          </a:blip>
          <a:srcRect b="35278" l="17733" r="53593" t="35833"/>
          <a:stretch/>
        </p:blipFill>
        <p:spPr>
          <a:xfrm>
            <a:off x="685800" y="1047750"/>
            <a:ext cx="4840167" cy="274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27"/>
          <p:cNvSpPr txBox="1"/>
          <p:nvPr>
            <p:ph idx="3" type="body"/>
          </p:nvPr>
        </p:nvSpPr>
        <p:spPr>
          <a:xfrm>
            <a:off x="152400" y="133350"/>
            <a:ext cx="5791200" cy="4876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600"/>
              </a:spcBef>
              <a:spcAft>
                <a:spcPts val="0"/>
              </a:spcAft>
              <a:buSzPts val="1200"/>
              <a:buChar char="▹"/>
            </a:pPr>
            <a:r>
              <a:rPr lang="en-US" sz="1800"/>
              <a:t>Then we applied the three methods . And here we can notice easily that the categories in each categorical columns are replaced by ordered numbers.</a:t>
            </a:r>
            <a:endParaRPr/>
          </a:p>
          <a:p>
            <a:pPr indent="-228600" lvl="0" marL="457200" rtl="0" algn="l">
              <a:lnSpc>
                <a:spcPct val="100000"/>
              </a:lnSpc>
              <a:spcBef>
                <a:spcPts val="600"/>
              </a:spcBef>
              <a:spcAft>
                <a:spcPts val="0"/>
              </a:spcAft>
              <a:buSzPts val="1200"/>
              <a:buNone/>
            </a:pPr>
            <a:r>
              <a:t/>
            </a:r>
            <a:endParaRPr sz="1800"/>
          </a:p>
        </p:txBody>
      </p:sp>
      <p:sp>
        <p:nvSpPr>
          <p:cNvPr id="444" name="Google Shape;444;p27"/>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45" name="Google Shape;445;p27"/>
          <p:cNvPicPr preferRelativeResize="0"/>
          <p:nvPr/>
        </p:nvPicPr>
        <p:blipFill rotWithShape="1">
          <a:blip r:embed="rId3">
            <a:alphaModFix/>
          </a:blip>
          <a:srcRect b="23056" l="17734" r="47265" t="34027"/>
          <a:stretch/>
        </p:blipFill>
        <p:spPr>
          <a:xfrm>
            <a:off x="990600" y="1581150"/>
            <a:ext cx="4495800" cy="3100898"/>
          </a:xfrm>
          <a:prstGeom prst="rect">
            <a:avLst/>
          </a:prstGeom>
          <a:noFill/>
          <a:ln>
            <a:noFill/>
          </a:ln>
        </p:spPr>
      </p:pic>
      <p:sp>
        <p:nvSpPr>
          <p:cNvPr id="446" name="Google Shape;446;p27"/>
          <p:cNvSpPr/>
          <p:nvPr/>
        </p:nvSpPr>
        <p:spPr>
          <a:xfrm>
            <a:off x="1524000" y="3131599"/>
            <a:ext cx="1219200" cy="1550449"/>
          </a:xfrm>
          <a:prstGeom prst="roundRect">
            <a:avLst>
              <a:gd fmla="val 16667" name="adj"/>
            </a:avLst>
          </a:prstGeom>
          <a:noFill/>
          <a:ln cap="flat" cmpd="sng" w="25400">
            <a:solidFill>
              <a:srgbClr val="7880B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47" name="Google Shape;447;p27"/>
          <p:cNvCxnSpPr/>
          <p:nvPr/>
        </p:nvCxnSpPr>
        <p:spPr>
          <a:xfrm>
            <a:off x="381000" y="2724150"/>
            <a:ext cx="1143000" cy="457200"/>
          </a:xfrm>
          <a:prstGeom prst="straightConnector1">
            <a:avLst/>
          </a:prstGeom>
          <a:noFill/>
          <a:ln cap="flat" cmpd="sng" w="38100">
            <a:solidFill>
              <a:schemeClr val="dk1"/>
            </a:solidFill>
            <a:prstDash val="solid"/>
            <a:round/>
            <a:headEnd len="sm" w="sm" type="none"/>
            <a:tailEnd len="med" w="med" type="stealth"/>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28"/>
          <p:cNvSpPr/>
          <p:nvPr/>
        </p:nvSpPr>
        <p:spPr>
          <a:xfrm>
            <a:off x="3048000" y="0"/>
            <a:ext cx="2373773"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3" name="Google Shape;453;p28"/>
          <p:cNvSpPr txBox="1"/>
          <p:nvPr>
            <p:ph idx="4294967295" type="ctrTitle"/>
          </p:nvPr>
        </p:nvSpPr>
        <p:spPr>
          <a:xfrm>
            <a:off x="304800" y="514825"/>
            <a:ext cx="22296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000"/>
              <a:buFont typeface="Miriam Libre"/>
              <a:buNone/>
            </a:pPr>
            <a:r>
              <a:rPr b="0" i="0" lang="en-US" sz="3600" u="none" cap="none" strike="noStrike">
                <a:solidFill>
                  <a:schemeClr val="accent1"/>
                </a:solidFill>
                <a:latin typeface="Miriam Libre"/>
                <a:ea typeface="Miriam Libre"/>
                <a:cs typeface="Miriam Libre"/>
                <a:sym typeface="Miriam Libre"/>
              </a:rPr>
              <a:t>split Data :</a:t>
            </a:r>
            <a:endParaRPr b="0" i="0" sz="3600" u="none" cap="none" strike="noStrike">
              <a:solidFill>
                <a:schemeClr val="accent1"/>
              </a:solidFill>
              <a:latin typeface="Miriam Libre"/>
              <a:ea typeface="Miriam Libre"/>
              <a:cs typeface="Miriam Libre"/>
              <a:sym typeface="Miriam Libre"/>
            </a:endParaRPr>
          </a:p>
        </p:txBody>
      </p:sp>
      <p:grpSp>
        <p:nvGrpSpPr>
          <p:cNvPr id="454" name="Google Shape;454;p28"/>
          <p:cNvGrpSpPr/>
          <p:nvPr/>
        </p:nvGrpSpPr>
        <p:grpSpPr>
          <a:xfrm>
            <a:off x="6090013" y="330633"/>
            <a:ext cx="2688023" cy="2687984"/>
            <a:chOff x="6643075" y="3664250"/>
            <a:chExt cx="407950" cy="407975"/>
          </a:xfrm>
        </p:grpSpPr>
        <p:sp>
          <p:nvSpPr>
            <p:cNvPr id="455" name="Google Shape;455;p28"/>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8"/>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p28"/>
          <p:cNvGrpSpPr/>
          <p:nvPr/>
        </p:nvGrpSpPr>
        <p:grpSpPr>
          <a:xfrm rot="-587295">
            <a:off x="6695020" y="3570218"/>
            <a:ext cx="1105140" cy="1105077"/>
            <a:chOff x="576250" y="4319400"/>
            <a:chExt cx="442075" cy="442050"/>
          </a:xfrm>
        </p:grpSpPr>
        <p:sp>
          <p:nvSpPr>
            <p:cNvPr id="458" name="Google Shape;458;p28"/>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8"/>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8"/>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8"/>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 name="Google Shape;462;p28"/>
          <p:cNvSpPr/>
          <p:nvPr/>
        </p:nvSpPr>
        <p:spPr>
          <a:xfrm>
            <a:off x="6248400" y="209550"/>
            <a:ext cx="420148" cy="401173"/>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8"/>
          <p:cNvSpPr/>
          <p:nvPr/>
        </p:nvSpPr>
        <p:spPr>
          <a:xfrm rot="2697410">
            <a:off x="8158346" y="3154920"/>
            <a:ext cx="637798" cy="60899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8"/>
          <p:cNvSpPr/>
          <p:nvPr/>
        </p:nvSpPr>
        <p:spPr>
          <a:xfrm>
            <a:off x="7619694" y="2807253"/>
            <a:ext cx="255471" cy="244042"/>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8"/>
          <p:cNvSpPr/>
          <p:nvPr/>
        </p:nvSpPr>
        <p:spPr>
          <a:xfrm rot="1279871">
            <a:off x="8790355" y="1174503"/>
            <a:ext cx="255414" cy="24398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8"/>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67" name="Google Shape;467;p28"/>
          <p:cNvPicPr preferRelativeResize="0"/>
          <p:nvPr/>
        </p:nvPicPr>
        <p:blipFill rotWithShape="1">
          <a:blip r:embed="rId3">
            <a:alphaModFix/>
          </a:blip>
          <a:srcRect b="57287" l="17421" r="36769" t="32639"/>
          <a:stretch/>
        </p:blipFill>
        <p:spPr>
          <a:xfrm>
            <a:off x="38100" y="1861800"/>
            <a:ext cx="5307474" cy="690900"/>
          </a:xfrm>
          <a:prstGeom prst="rect">
            <a:avLst/>
          </a:prstGeom>
          <a:noFill/>
          <a:ln>
            <a:noFill/>
          </a:ln>
        </p:spPr>
      </p:pic>
      <p:grpSp>
        <p:nvGrpSpPr>
          <p:cNvPr id="468" name="Google Shape;468;p28"/>
          <p:cNvGrpSpPr/>
          <p:nvPr/>
        </p:nvGrpSpPr>
        <p:grpSpPr>
          <a:xfrm rot="10800000">
            <a:off x="2080962" y="3035941"/>
            <a:ext cx="1416528" cy="2148413"/>
            <a:chOff x="6545263" y="855663"/>
            <a:chExt cx="1469962" cy="2270150"/>
          </a:xfrm>
        </p:grpSpPr>
        <p:sp>
          <p:nvSpPr>
            <p:cNvPr id="469" name="Google Shape;469;p28"/>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 name="Google Shape;470;p28"/>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28"/>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 name="Google Shape;472;p28"/>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 name="Google Shape;473;p28"/>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29"/>
          <p:cNvSpPr txBox="1"/>
          <p:nvPr>
            <p:ph type="ctrTitle"/>
          </p:nvPr>
        </p:nvSpPr>
        <p:spPr>
          <a:xfrm>
            <a:off x="2743200" y="1504950"/>
            <a:ext cx="3744925" cy="164667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4600"/>
              <a:buNone/>
            </a:pPr>
            <a:r>
              <a:rPr lang="en-US">
                <a:solidFill>
                  <a:schemeClr val="lt1"/>
                </a:solidFill>
              </a:rPr>
              <a:t>5.</a:t>
            </a:r>
            <a:br>
              <a:rPr lang="en-US">
                <a:solidFill>
                  <a:schemeClr val="lt1"/>
                </a:solidFill>
              </a:rPr>
            </a:br>
            <a:r>
              <a:rPr lang="en-US">
                <a:solidFill>
                  <a:schemeClr val="lt1"/>
                </a:solidFill>
              </a:rPr>
              <a:t>Select and train a model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
          <p:cNvSpPr txBox="1"/>
          <p:nvPr>
            <p:ph idx="1" type="body"/>
          </p:nvPr>
        </p:nvSpPr>
        <p:spPr>
          <a:xfrm>
            <a:off x="2482500" y="1135850"/>
            <a:ext cx="4179000" cy="3086100"/>
          </a:xfrm>
          <a:prstGeom prst="rect">
            <a:avLst/>
          </a:prstGeom>
          <a:noFill/>
          <a:ln>
            <a:noFill/>
          </a:ln>
        </p:spPr>
        <p:txBody>
          <a:bodyPr anchorCtr="0" anchor="ctr"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US" sz="1100"/>
              <a:t> our model should learn from classic dataset contains the prices and other attributes of almost 54,000 diamonds ,and be able to predict the diamond price .</a:t>
            </a:r>
            <a:endParaRPr/>
          </a:p>
          <a:p>
            <a:pPr indent="-381000" lvl="0" marL="457200" rtl="0" algn="l">
              <a:lnSpc>
                <a:spcPct val="100000"/>
              </a:lnSpc>
              <a:spcBef>
                <a:spcPts val="600"/>
              </a:spcBef>
              <a:spcAft>
                <a:spcPts val="0"/>
              </a:spcAft>
              <a:buSzPts val="2400"/>
              <a:buChar char="▹"/>
            </a:pPr>
            <a:r>
              <a:rPr b="1" lang="en-US" sz="1100"/>
              <a:t>Features :</a:t>
            </a:r>
            <a:endParaRPr sz="1100"/>
          </a:p>
          <a:p>
            <a:pPr indent="0" lvl="0" marL="457200" rtl="0" algn="l">
              <a:lnSpc>
                <a:spcPct val="100000"/>
              </a:lnSpc>
              <a:spcBef>
                <a:spcPts val="600"/>
              </a:spcBef>
              <a:spcAft>
                <a:spcPts val="0"/>
              </a:spcAft>
              <a:buNone/>
            </a:pPr>
            <a:r>
              <a:rPr b="1" lang="en-US" sz="1100"/>
              <a:t>price</a:t>
            </a:r>
            <a:r>
              <a:rPr lang="en-US" sz="1100"/>
              <a:t> : price in US dollars (\$326--\$18,823)</a:t>
            </a:r>
            <a:endParaRPr/>
          </a:p>
          <a:p>
            <a:pPr indent="0" lvl="0" marL="457200" rtl="0" algn="l">
              <a:lnSpc>
                <a:spcPct val="100000"/>
              </a:lnSpc>
              <a:spcBef>
                <a:spcPts val="600"/>
              </a:spcBef>
              <a:spcAft>
                <a:spcPts val="0"/>
              </a:spcAft>
              <a:buNone/>
            </a:pPr>
            <a:r>
              <a:rPr b="1" lang="en-US" sz="1100"/>
              <a:t>carat</a:t>
            </a:r>
            <a:r>
              <a:rPr lang="en-US" sz="1100"/>
              <a:t>: weight of the diamond (0.2--5.01)</a:t>
            </a:r>
            <a:endParaRPr/>
          </a:p>
          <a:p>
            <a:pPr indent="0" lvl="0" marL="457200" rtl="0" algn="l">
              <a:lnSpc>
                <a:spcPct val="100000"/>
              </a:lnSpc>
              <a:spcBef>
                <a:spcPts val="600"/>
              </a:spcBef>
              <a:spcAft>
                <a:spcPts val="0"/>
              </a:spcAft>
              <a:buNone/>
            </a:pPr>
            <a:r>
              <a:rPr b="1" lang="en-US" sz="1100"/>
              <a:t>cut</a:t>
            </a:r>
            <a:r>
              <a:rPr lang="en-US" sz="1100"/>
              <a:t> :quality of the cut (Fair, Good, Very Good, Premium, Ideal)</a:t>
            </a:r>
            <a:endParaRPr/>
          </a:p>
          <a:p>
            <a:pPr indent="0" lvl="0" marL="457200" rtl="0" algn="l">
              <a:lnSpc>
                <a:spcPct val="100000"/>
              </a:lnSpc>
              <a:spcBef>
                <a:spcPts val="600"/>
              </a:spcBef>
              <a:spcAft>
                <a:spcPts val="0"/>
              </a:spcAft>
              <a:buNone/>
            </a:pPr>
            <a:r>
              <a:rPr b="1" lang="en-US" sz="1100"/>
              <a:t>color</a:t>
            </a:r>
            <a:r>
              <a:rPr lang="en-US" sz="1100"/>
              <a:t> :diamond color, from J (worst) to D (best)</a:t>
            </a:r>
            <a:endParaRPr/>
          </a:p>
          <a:p>
            <a:pPr indent="0" lvl="0" marL="457200" rtl="0" algn="l">
              <a:lnSpc>
                <a:spcPct val="100000"/>
              </a:lnSpc>
              <a:spcBef>
                <a:spcPts val="600"/>
              </a:spcBef>
              <a:spcAft>
                <a:spcPts val="0"/>
              </a:spcAft>
              <a:buNone/>
            </a:pPr>
            <a:r>
              <a:rPr b="1" lang="en-US" sz="1100"/>
              <a:t>clarity</a:t>
            </a:r>
            <a:r>
              <a:rPr lang="en-US" sz="1100"/>
              <a:t>: a measurement of how clear the diamond is (I1 (worst), SI2, SI1, VS2, VS1, VVS2, VVS1, IF (best))</a:t>
            </a:r>
            <a:endParaRPr/>
          </a:p>
          <a:p>
            <a:pPr indent="0" lvl="0" marL="457200" rtl="0" algn="l">
              <a:lnSpc>
                <a:spcPct val="100000"/>
              </a:lnSpc>
              <a:spcBef>
                <a:spcPts val="600"/>
              </a:spcBef>
              <a:spcAft>
                <a:spcPts val="0"/>
              </a:spcAft>
              <a:buNone/>
            </a:pPr>
            <a:r>
              <a:rPr b="1" lang="en-US" sz="1100"/>
              <a:t>x</a:t>
            </a:r>
            <a:r>
              <a:rPr lang="en-US" sz="1100"/>
              <a:t> :length in mm (0--10.74)</a:t>
            </a:r>
            <a:endParaRPr/>
          </a:p>
          <a:p>
            <a:pPr indent="0" lvl="0" marL="457200" rtl="0" algn="l">
              <a:lnSpc>
                <a:spcPct val="100000"/>
              </a:lnSpc>
              <a:spcBef>
                <a:spcPts val="600"/>
              </a:spcBef>
              <a:spcAft>
                <a:spcPts val="0"/>
              </a:spcAft>
              <a:buNone/>
            </a:pPr>
            <a:r>
              <a:rPr b="1" lang="en-US" sz="1100"/>
              <a:t>y</a:t>
            </a:r>
            <a:r>
              <a:rPr lang="en-US" sz="1100"/>
              <a:t> :width in mm (0--58.9)</a:t>
            </a:r>
            <a:endParaRPr/>
          </a:p>
          <a:p>
            <a:pPr indent="0" lvl="0" marL="457200" rtl="0" algn="l">
              <a:lnSpc>
                <a:spcPct val="100000"/>
              </a:lnSpc>
              <a:spcBef>
                <a:spcPts val="600"/>
              </a:spcBef>
              <a:spcAft>
                <a:spcPts val="0"/>
              </a:spcAft>
              <a:buNone/>
            </a:pPr>
            <a:r>
              <a:rPr b="1" lang="en-US" sz="1100"/>
              <a:t>z</a:t>
            </a:r>
            <a:r>
              <a:rPr lang="en-US" sz="1100"/>
              <a:t> :depth in mm (0--31.8)</a:t>
            </a:r>
            <a:endParaRPr/>
          </a:p>
          <a:p>
            <a:pPr indent="0" lvl="0" marL="457200" rtl="0" algn="l">
              <a:lnSpc>
                <a:spcPct val="100000"/>
              </a:lnSpc>
              <a:spcBef>
                <a:spcPts val="600"/>
              </a:spcBef>
              <a:spcAft>
                <a:spcPts val="0"/>
              </a:spcAft>
              <a:buNone/>
            </a:pPr>
            <a:r>
              <a:rPr b="1" lang="en-US" sz="1100"/>
              <a:t>depth</a:t>
            </a:r>
            <a:r>
              <a:rPr lang="en-US" sz="1100"/>
              <a:t> :total depth percentage = z / mean(x, y) = 2 * z / (x + y) (43--79)</a:t>
            </a:r>
            <a:endParaRPr/>
          </a:p>
          <a:p>
            <a:pPr indent="0" lvl="0" marL="457200" rtl="0" algn="l">
              <a:lnSpc>
                <a:spcPct val="100000"/>
              </a:lnSpc>
              <a:spcBef>
                <a:spcPts val="600"/>
              </a:spcBef>
              <a:spcAft>
                <a:spcPts val="0"/>
              </a:spcAft>
              <a:buNone/>
            </a:pPr>
            <a:r>
              <a:rPr b="1" lang="en-US" sz="1100"/>
              <a:t>table</a:t>
            </a:r>
            <a:r>
              <a:rPr lang="en-US" sz="1100"/>
              <a:t> :width of top of diamond relative to widest point (43--95)</a:t>
            </a:r>
            <a:endParaRPr/>
          </a:p>
        </p:txBody>
      </p:sp>
      <p:sp>
        <p:nvSpPr>
          <p:cNvPr id="251" name="Google Shape;251;p3"/>
          <p:cNvSpPr txBox="1"/>
          <p:nvPr>
            <p:ph idx="12" type="sldNum"/>
          </p:nvPr>
        </p:nvSpPr>
        <p:spPr>
          <a:xfrm>
            <a:off x="4116400" y="4807500"/>
            <a:ext cx="911100" cy="33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30"/>
          <p:cNvSpPr txBox="1"/>
          <p:nvPr>
            <p:ph idx="1" type="body"/>
          </p:nvPr>
        </p:nvSpPr>
        <p:spPr>
          <a:xfrm>
            <a:off x="2590800" y="514350"/>
            <a:ext cx="3886200" cy="40386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600"/>
              </a:spcBef>
              <a:spcAft>
                <a:spcPts val="0"/>
              </a:spcAft>
              <a:buSzPts val="2400"/>
              <a:buChar char="▹"/>
            </a:pPr>
            <a:r>
              <a:rPr b="1" lang="en-US"/>
              <a:t>We used four regression techniques :</a:t>
            </a:r>
            <a:endParaRPr/>
          </a:p>
          <a:p>
            <a:pPr indent="-381000" lvl="0" marL="457200" rtl="0" algn="ctr">
              <a:lnSpc>
                <a:spcPct val="115000"/>
              </a:lnSpc>
              <a:spcBef>
                <a:spcPts val="600"/>
              </a:spcBef>
              <a:spcAft>
                <a:spcPts val="0"/>
              </a:spcAft>
              <a:buSzPts val="2400"/>
              <a:buChar char="▹"/>
            </a:pPr>
            <a:r>
              <a:rPr lang="en-US"/>
              <a:t>Linear regression </a:t>
            </a:r>
            <a:endParaRPr/>
          </a:p>
          <a:p>
            <a:pPr indent="-381000" lvl="0" marL="457200" rtl="0" algn="ctr">
              <a:lnSpc>
                <a:spcPct val="115000"/>
              </a:lnSpc>
              <a:spcBef>
                <a:spcPts val="600"/>
              </a:spcBef>
              <a:spcAft>
                <a:spcPts val="0"/>
              </a:spcAft>
              <a:buSzPts val="2400"/>
              <a:buChar char="▹"/>
            </a:pPr>
            <a:r>
              <a:rPr lang="en-US"/>
              <a:t>Ridge regression </a:t>
            </a:r>
            <a:endParaRPr/>
          </a:p>
          <a:p>
            <a:pPr indent="-381000" lvl="0" marL="457200" rtl="0" algn="ctr">
              <a:lnSpc>
                <a:spcPct val="115000"/>
              </a:lnSpc>
              <a:spcBef>
                <a:spcPts val="600"/>
              </a:spcBef>
              <a:spcAft>
                <a:spcPts val="0"/>
              </a:spcAft>
              <a:buSzPts val="2400"/>
              <a:buChar char="▹"/>
            </a:pPr>
            <a:r>
              <a:rPr lang="en-US"/>
              <a:t>Lasso regression </a:t>
            </a:r>
            <a:endParaRPr/>
          </a:p>
          <a:p>
            <a:pPr indent="-381000" lvl="0" marL="457200" rtl="0" algn="ctr">
              <a:lnSpc>
                <a:spcPct val="115000"/>
              </a:lnSpc>
              <a:spcBef>
                <a:spcPts val="600"/>
              </a:spcBef>
              <a:spcAft>
                <a:spcPts val="0"/>
              </a:spcAft>
              <a:buSzPts val="2400"/>
              <a:buChar char="▹"/>
            </a:pPr>
            <a:r>
              <a:rPr lang="en-US"/>
              <a:t>Random forest</a:t>
            </a:r>
            <a:endParaRPr/>
          </a:p>
        </p:txBody>
      </p:sp>
      <p:sp>
        <p:nvSpPr>
          <p:cNvPr id="484" name="Google Shape;484;p30"/>
          <p:cNvSpPr txBox="1"/>
          <p:nvPr>
            <p:ph idx="12" type="sldNum"/>
          </p:nvPr>
        </p:nvSpPr>
        <p:spPr>
          <a:xfrm>
            <a:off x="4116400" y="4807500"/>
            <a:ext cx="911100" cy="33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31"/>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90" name="Google Shape;490;p31"/>
          <p:cNvPicPr preferRelativeResize="0"/>
          <p:nvPr/>
        </p:nvPicPr>
        <p:blipFill rotWithShape="1">
          <a:blip r:embed="rId3">
            <a:alphaModFix/>
          </a:blip>
          <a:srcRect b="22777" l="16953" r="39296" t="36111"/>
          <a:stretch/>
        </p:blipFill>
        <p:spPr>
          <a:xfrm>
            <a:off x="228600" y="819150"/>
            <a:ext cx="5677134" cy="3352800"/>
          </a:xfrm>
          <a:prstGeom prst="rect">
            <a:avLst/>
          </a:prstGeom>
          <a:noFill/>
          <a:ln>
            <a:noFill/>
          </a:ln>
        </p:spPr>
      </p:pic>
      <p:sp>
        <p:nvSpPr>
          <p:cNvPr id="491" name="Google Shape;491;p31"/>
          <p:cNvSpPr txBox="1"/>
          <p:nvPr/>
        </p:nvSpPr>
        <p:spPr>
          <a:xfrm>
            <a:off x="6248400" y="438150"/>
            <a:ext cx="2514600" cy="457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lt1"/>
                </a:solidFill>
                <a:latin typeface="Barlow Light"/>
                <a:ea typeface="Barlow Light"/>
                <a:cs typeface="Barlow Light"/>
                <a:sym typeface="Barlow Light"/>
              </a:rPr>
              <a:t>We trained the model , got predictions and evaluate it then compared them at the end as a final step </a:t>
            </a:r>
            <a:endParaRPr b="0" i="0" sz="2800" u="none" cap="none" strike="noStrike">
              <a:solidFill>
                <a:schemeClr val="lt1"/>
              </a:solidFill>
              <a:latin typeface="Barlow Light"/>
              <a:ea typeface="Barlow Light"/>
              <a:cs typeface="Barlow Light"/>
              <a:sym typeface="Barlow Light"/>
            </a:endParaRPr>
          </a:p>
          <a:p>
            <a:pPr indent="0" lvl="0" marL="0" marR="0" rtl="0" algn="l">
              <a:lnSpc>
                <a:spcPct val="100000"/>
              </a:lnSpc>
              <a:spcBef>
                <a:spcPts val="0"/>
              </a:spcBef>
              <a:spcAft>
                <a:spcPts val="0"/>
              </a:spcAft>
              <a:buNone/>
            </a:pPr>
            <a:r>
              <a:rPr b="0" i="0" lang="en-US" sz="1800" u="none" cap="none" strike="noStrike">
                <a:solidFill>
                  <a:schemeClr val="lt1"/>
                </a:solidFill>
                <a:latin typeface="Barlow Light"/>
                <a:ea typeface="Barlow Light"/>
                <a:cs typeface="Barlow Light"/>
                <a:sym typeface="Barlow Light"/>
              </a:rPr>
              <a:t>   </a:t>
            </a:r>
            <a:endParaRPr b="0" i="0" sz="1800" u="none" cap="none" strike="noStrike">
              <a:solidFill>
                <a:schemeClr val="lt1"/>
              </a:solidFill>
              <a:latin typeface="Barlow Light"/>
              <a:ea typeface="Barlow Light"/>
              <a:cs typeface="Barlow Light"/>
              <a:sym typeface="Barlow Light"/>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492" name="Google Shape;492;p31"/>
          <p:cNvPicPr preferRelativeResize="0"/>
          <p:nvPr/>
        </p:nvPicPr>
        <p:blipFill rotWithShape="1">
          <a:blip r:embed="rId4">
            <a:alphaModFix/>
          </a:blip>
          <a:srcRect b="0" l="0" r="0" t="0"/>
          <a:stretch/>
        </p:blipFill>
        <p:spPr>
          <a:xfrm>
            <a:off x="304800" y="4133222"/>
            <a:ext cx="3543299" cy="36069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32"/>
          <p:cNvSpPr txBox="1"/>
          <p:nvPr>
            <p:ph idx="1" type="body"/>
          </p:nvPr>
        </p:nvSpPr>
        <p:spPr>
          <a:xfrm>
            <a:off x="5638800" y="209550"/>
            <a:ext cx="3200400" cy="4648200"/>
          </a:xfrm>
          <a:prstGeom prst="rect">
            <a:avLst/>
          </a:prstGeom>
          <a:noFill/>
          <a:ln>
            <a:noFill/>
          </a:ln>
        </p:spPr>
        <p:txBody>
          <a:bodyPr anchorCtr="0" anchor="ctr" bIns="91425" lIns="91425" spcFirstLastPara="1" rIns="91425" wrap="square" tIns="91425">
            <a:noAutofit/>
          </a:bodyPr>
          <a:lstStyle/>
          <a:p>
            <a:pPr indent="-228600" lvl="0" marL="457200" rtl="0" algn="ctr">
              <a:lnSpc>
                <a:spcPct val="100000"/>
              </a:lnSpc>
              <a:spcBef>
                <a:spcPts val="360"/>
              </a:spcBef>
              <a:spcAft>
                <a:spcPts val="0"/>
              </a:spcAft>
              <a:buSzPts val="1800"/>
              <a:buNone/>
            </a:pPr>
            <a:r>
              <a:rPr lang="en-US" sz="2400"/>
              <a:t>Here , ridge regression gave us less accuracy a little bit from linear regression. Approximately the same error and accuracy </a:t>
            </a:r>
            <a:endParaRPr sz="2400"/>
          </a:p>
        </p:txBody>
      </p:sp>
      <p:sp>
        <p:nvSpPr>
          <p:cNvPr id="498" name="Google Shape;498;p32"/>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99" name="Google Shape;499;p32"/>
          <p:cNvPicPr preferRelativeResize="0"/>
          <p:nvPr/>
        </p:nvPicPr>
        <p:blipFill rotWithShape="1">
          <a:blip r:embed="rId3">
            <a:alphaModFix/>
          </a:blip>
          <a:srcRect b="22222" l="16876" r="39522" t="45000"/>
          <a:stretch/>
        </p:blipFill>
        <p:spPr>
          <a:xfrm>
            <a:off x="19050" y="742950"/>
            <a:ext cx="6048374" cy="2895600"/>
          </a:xfrm>
          <a:prstGeom prst="rect">
            <a:avLst/>
          </a:prstGeom>
          <a:noFill/>
          <a:ln>
            <a:noFill/>
          </a:ln>
        </p:spPr>
      </p:pic>
      <p:pic>
        <p:nvPicPr>
          <p:cNvPr id="500" name="Google Shape;500;p32"/>
          <p:cNvPicPr preferRelativeResize="0"/>
          <p:nvPr/>
        </p:nvPicPr>
        <p:blipFill rotWithShape="1">
          <a:blip r:embed="rId4">
            <a:alphaModFix/>
          </a:blip>
          <a:srcRect b="0" l="0" r="0" t="0"/>
          <a:stretch/>
        </p:blipFill>
        <p:spPr>
          <a:xfrm>
            <a:off x="104775" y="3459241"/>
            <a:ext cx="3505200" cy="20208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33"/>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506" name="Google Shape;506;p33"/>
          <p:cNvPicPr preferRelativeResize="0"/>
          <p:nvPr/>
        </p:nvPicPr>
        <p:blipFill rotWithShape="1">
          <a:blip r:embed="rId3">
            <a:alphaModFix/>
          </a:blip>
          <a:srcRect b="35694" l="16641" r="40234" t="32361"/>
          <a:stretch/>
        </p:blipFill>
        <p:spPr>
          <a:xfrm>
            <a:off x="0" y="971550"/>
            <a:ext cx="6035038" cy="2667000"/>
          </a:xfrm>
          <a:prstGeom prst="rect">
            <a:avLst/>
          </a:prstGeom>
          <a:noFill/>
          <a:ln>
            <a:noFill/>
          </a:ln>
        </p:spPr>
      </p:pic>
      <p:sp>
        <p:nvSpPr>
          <p:cNvPr id="507" name="Google Shape;507;p33"/>
          <p:cNvSpPr txBox="1"/>
          <p:nvPr>
            <p:ph idx="1" type="body"/>
          </p:nvPr>
        </p:nvSpPr>
        <p:spPr>
          <a:xfrm>
            <a:off x="5638800" y="209550"/>
            <a:ext cx="3200400" cy="4648200"/>
          </a:xfrm>
          <a:prstGeom prst="rect">
            <a:avLst/>
          </a:prstGeom>
          <a:noFill/>
          <a:ln>
            <a:noFill/>
          </a:ln>
        </p:spPr>
        <p:txBody>
          <a:bodyPr anchorCtr="0" anchor="ctr" bIns="91425" lIns="91425" spcFirstLastPara="1" rIns="91425" wrap="square" tIns="91425">
            <a:noAutofit/>
          </a:bodyPr>
          <a:lstStyle/>
          <a:p>
            <a:pPr indent="-228600" lvl="0" marL="457200" rtl="0" algn="ctr">
              <a:lnSpc>
                <a:spcPct val="100000"/>
              </a:lnSpc>
              <a:spcBef>
                <a:spcPts val="360"/>
              </a:spcBef>
              <a:spcAft>
                <a:spcPts val="0"/>
              </a:spcAft>
              <a:buSzPts val="1800"/>
              <a:buNone/>
            </a:pPr>
            <a:r>
              <a:rPr lang="en-US" sz="2800"/>
              <a:t>Almost , Lasso regression gave us same accuracy of linear regression. But, less error </a:t>
            </a:r>
            <a:endParaRPr sz="2800"/>
          </a:p>
        </p:txBody>
      </p:sp>
      <p:pic>
        <p:nvPicPr>
          <p:cNvPr id="508" name="Google Shape;508;p33"/>
          <p:cNvPicPr preferRelativeResize="0"/>
          <p:nvPr/>
        </p:nvPicPr>
        <p:blipFill rotWithShape="1">
          <a:blip r:embed="rId4">
            <a:alphaModFix/>
          </a:blip>
          <a:srcRect b="0" l="0" r="0" t="0"/>
          <a:stretch/>
        </p:blipFill>
        <p:spPr>
          <a:xfrm>
            <a:off x="76200" y="3504657"/>
            <a:ext cx="3200400" cy="2677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34"/>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514" name="Google Shape;514;p34"/>
          <p:cNvPicPr preferRelativeResize="0"/>
          <p:nvPr/>
        </p:nvPicPr>
        <p:blipFill rotWithShape="1">
          <a:blip r:embed="rId3">
            <a:alphaModFix/>
          </a:blip>
          <a:srcRect b="22498" l="16874" r="39063" t="43057"/>
          <a:stretch/>
        </p:blipFill>
        <p:spPr>
          <a:xfrm>
            <a:off x="0" y="895350"/>
            <a:ext cx="6065274" cy="2667000"/>
          </a:xfrm>
          <a:prstGeom prst="rect">
            <a:avLst/>
          </a:prstGeom>
          <a:noFill/>
          <a:ln>
            <a:noFill/>
          </a:ln>
        </p:spPr>
      </p:pic>
      <p:sp>
        <p:nvSpPr>
          <p:cNvPr id="515" name="Google Shape;515;p34"/>
          <p:cNvSpPr txBox="1"/>
          <p:nvPr>
            <p:ph idx="1" type="body"/>
          </p:nvPr>
        </p:nvSpPr>
        <p:spPr>
          <a:xfrm>
            <a:off x="5638800" y="0"/>
            <a:ext cx="3200400" cy="5010150"/>
          </a:xfrm>
          <a:prstGeom prst="rect">
            <a:avLst/>
          </a:prstGeom>
          <a:noFill/>
          <a:ln>
            <a:noFill/>
          </a:ln>
        </p:spPr>
        <p:txBody>
          <a:bodyPr anchorCtr="0" anchor="ctr" bIns="91425" lIns="91425" spcFirstLastPara="1" rIns="91425" wrap="square" tIns="91425">
            <a:noAutofit/>
          </a:bodyPr>
          <a:lstStyle/>
          <a:p>
            <a:pPr indent="-228600" lvl="0" marL="457200" rtl="0" algn="ctr">
              <a:lnSpc>
                <a:spcPct val="100000"/>
              </a:lnSpc>
              <a:spcBef>
                <a:spcPts val="360"/>
              </a:spcBef>
              <a:spcAft>
                <a:spcPts val="0"/>
              </a:spcAft>
              <a:buSzPts val="1800"/>
              <a:buNone/>
            </a:pPr>
            <a:r>
              <a:rPr lang="en-US" sz="2400"/>
              <a:t>Finally, random forest gave us the </a:t>
            </a:r>
            <a:r>
              <a:rPr b="1" lang="en-US" sz="2400"/>
              <a:t>best</a:t>
            </a:r>
            <a:r>
              <a:rPr lang="en-US" sz="2400"/>
              <a:t> and </a:t>
            </a:r>
            <a:r>
              <a:rPr b="1" lang="en-US" sz="2400"/>
              <a:t>highest</a:t>
            </a:r>
            <a:r>
              <a:rPr lang="en-US" sz="2400"/>
              <a:t> accuracy we would ever get also the </a:t>
            </a:r>
            <a:r>
              <a:rPr b="1" lang="en-US" sz="2400"/>
              <a:t>least</a:t>
            </a:r>
            <a:r>
              <a:rPr lang="en-US" sz="2400"/>
              <a:t> error. So, if we have to consider it as the best model for our training data !! </a:t>
            </a:r>
            <a:endParaRPr sz="2400"/>
          </a:p>
        </p:txBody>
      </p:sp>
      <p:pic>
        <p:nvPicPr>
          <p:cNvPr id="516" name="Google Shape;516;p34"/>
          <p:cNvPicPr preferRelativeResize="0"/>
          <p:nvPr/>
        </p:nvPicPr>
        <p:blipFill rotWithShape="1">
          <a:blip r:embed="rId4">
            <a:alphaModFix/>
          </a:blip>
          <a:srcRect b="0" l="0" r="0" t="0"/>
          <a:stretch/>
        </p:blipFill>
        <p:spPr>
          <a:xfrm>
            <a:off x="0" y="3409950"/>
            <a:ext cx="3190875" cy="17800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35"/>
          <p:cNvSpPr txBox="1"/>
          <p:nvPr>
            <p:ph idx="4294967295" type="title"/>
          </p:nvPr>
        </p:nvSpPr>
        <p:spPr>
          <a:xfrm>
            <a:off x="533400" y="438150"/>
            <a:ext cx="8143200" cy="1070376"/>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0" lang="en-US" sz="2400">
                <a:solidFill>
                  <a:srgbClr val="FFFFFF"/>
                </a:solidFill>
              </a:rPr>
              <a:t>Outliers ?</a:t>
            </a:r>
            <a:br>
              <a:rPr b="0" lang="en-US" sz="2400">
                <a:solidFill>
                  <a:srgbClr val="FFFFFF"/>
                </a:solidFill>
              </a:rPr>
            </a:br>
            <a:r>
              <a:rPr lang="en-US" sz="2400">
                <a:solidFill>
                  <a:srgbClr val="FFFFFF"/>
                </a:solidFill>
              </a:rPr>
              <a:t>Let’s try to drop </a:t>
            </a:r>
            <a:br>
              <a:rPr lang="en-US" sz="2400">
                <a:solidFill>
                  <a:srgbClr val="FFFFFF"/>
                </a:solidFill>
              </a:rPr>
            </a:br>
            <a:r>
              <a:rPr lang="en-US" sz="2400">
                <a:solidFill>
                  <a:srgbClr val="FFFFFF"/>
                </a:solidFill>
              </a:rPr>
              <a:t>them and see how it will go.</a:t>
            </a:r>
            <a:endParaRPr sz="2400">
              <a:solidFill>
                <a:srgbClr val="FFFFFF"/>
              </a:solidFill>
            </a:endParaRPr>
          </a:p>
        </p:txBody>
      </p:sp>
      <p:sp>
        <p:nvSpPr>
          <p:cNvPr id="522" name="Google Shape;522;p35"/>
          <p:cNvSpPr txBox="1"/>
          <p:nvPr>
            <p:ph idx="12" type="sldNum"/>
          </p:nvPr>
        </p:nvSpPr>
        <p:spPr>
          <a:xfrm>
            <a:off x="4116400" y="4807375"/>
            <a:ext cx="911100" cy="33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36"/>
          <p:cNvSpPr txBox="1"/>
          <p:nvPr>
            <p:ph idx="4294967295" type="ctrTitle"/>
          </p:nvPr>
        </p:nvSpPr>
        <p:spPr>
          <a:xfrm>
            <a:off x="-152400" y="489075"/>
            <a:ext cx="3276600" cy="1223903"/>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000"/>
              <a:buFont typeface="Miriam Libre"/>
              <a:buNone/>
            </a:pPr>
            <a:r>
              <a:rPr b="0" i="0" lang="en-US" sz="5400" u="none" cap="none" strike="noStrike">
                <a:solidFill>
                  <a:schemeClr val="accent1"/>
                </a:solidFill>
                <a:latin typeface="Miriam Libre"/>
                <a:ea typeface="Miriam Libre"/>
                <a:cs typeface="Miriam Libre"/>
                <a:sym typeface="Miriam Libre"/>
              </a:rPr>
              <a:t>Dropping </a:t>
            </a:r>
            <a:br>
              <a:rPr b="0" i="0" lang="en-US" sz="6600" u="none" cap="none" strike="noStrike">
                <a:solidFill>
                  <a:schemeClr val="accent1"/>
                </a:solidFill>
                <a:latin typeface="Miriam Libre"/>
                <a:ea typeface="Miriam Libre"/>
                <a:cs typeface="Miriam Libre"/>
                <a:sym typeface="Miriam Libre"/>
              </a:rPr>
            </a:br>
            <a:r>
              <a:rPr b="0" i="0" lang="en-US" sz="3600" u="none" cap="none" strike="noStrike">
                <a:solidFill>
                  <a:schemeClr val="accent1"/>
                </a:solidFill>
                <a:latin typeface="Miriam Libre"/>
                <a:ea typeface="Miriam Libre"/>
                <a:cs typeface="Miriam Libre"/>
                <a:sym typeface="Miriam Libre"/>
              </a:rPr>
              <a:t>outliers</a:t>
            </a:r>
            <a:endParaRPr b="0" i="0" sz="3600" u="none" cap="none" strike="noStrike">
              <a:solidFill>
                <a:schemeClr val="accent1"/>
              </a:solidFill>
              <a:latin typeface="Miriam Libre"/>
              <a:ea typeface="Miriam Libre"/>
              <a:cs typeface="Miriam Libre"/>
              <a:sym typeface="Miriam Libre"/>
            </a:endParaRPr>
          </a:p>
        </p:txBody>
      </p:sp>
      <p:sp>
        <p:nvSpPr>
          <p:cNvPr id="528" name="Google Shape;528;p36"/>
          <p:cNvSpPr txBox="1"/>
          <p:nvPr>
            <p:ph idx="4294967295" type="subTitle"/>
          </p:nvPr>
        </p:nvSpPr>
        <p:spPr>
          <a:xfrm>
            <a:off x="457200" y="1880618"/>
            <a:ext cx="22296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accent1"/>
              </a:buClr>
              <a:buSzPts val="2400"/>
              <a:buFont typeface="Barlow Light"/>
              <a:buNone/>
            </a:pPr>
            <a:r>
              <a:rPr b="0" i="0" lang="en-US" sz="2000" u="none" cap="none" strike="noStrike">
                <a:solidFill>
                  <a:schemeClr val="dk1"/>
                </a:solidFill>
                <a:latin typeface="Barlow Light"/>
                <a:ea typeface="Barlow Light"/>
                <a:cs typeface="Barlow Light"/>
                <a:sym typeface="Barlow Light"/>
              </a:rPr>
              <a:t>We calculated the outliers for each numerical attribute we had and drop them : price, depth, carat, table, diamond_size.</a:t>
            </a:r>
            <a:endParaRPr b="0" i="0" sz="2000" u="none" cap="none" strike="noStrike">
              <a:solidFill>
                <a:schemeClr val="dk1"/>
              </a:solidFill>
              <a:latin typeface="Barlow Light"/>
              <a:ea typeface="Barlow Light"/>
              <a:cs typeface="Barlow Light"/>
              <a:sym typeface="Barlow Light"/>
            </a:endParaRPr>
          </a:p>
        </p:txBody>
      </p:sp>
      <p:grpSp>
        <p:nvGrpSpPr>
          <p:cNvPr id="529" name="Google Shape;529;p36"/>
          <p:cNvGrpSpPr/>
          <p:nvPr/>
        </p:nvGrpSpPr>
        <p:grpSpPr>
          <a:xfrm>
            <a:off x="4989428" y="480048"/>
            <a:ext cx="2688023" cy="2687984"/>
            <a:chOff x="6643075" y="3664250"/>
            <a:chExt cx="407950" cy="407975"/>
          </a:xfrm>
        </p:grpSpPr>
        <p:sp>
          <p:nvSpPr>
            <p:cNvPr id="530" name="Google Shape;530;p36"/>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6"/>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2" name="Google Shape;532;p36"/>
          <p:cNvGrpSpPr/>
          <p:nvPr/>
        </p:nvGrpSpPr>
        <p:grpSpPr>
          <a:xfrm rot="-587295">
            <a:off x="4831103" y="3518436"/>
            <a:ext cx="1105140" cy="1105077"/>
            <a:chOff x="576250" y="4319400"/>
            <a:chExt cx="442075" cy="442050"/>
          </a:xfrm>
        </p:grpSpPr>
        <p:sp>
          <p:nvSpPr>
            <p:cNvPr id="533" name="Google Shape;533;p36"/>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6"/>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6"/>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6"/>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7" name="Google Shape;537;p36"/>
          <p:cNvSpPr/>
          <p:nvPr/>
        </p:nvSpPr>
        <p:spPr>
          <a:xfrm>
            <a:off x="4346385" y="1101027"/>
            <a:ext cx="420148" cy="401173"/>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6"/>
          <p:cNvSpPr/>
          <p:nvPr/>
        </p:nvSpPr>
        <p:spPr>
          <a:xfrm rot="2697410">
            <a:off x="7115127" y="3154920"/>
            <a:ext cx="637798" cy="60899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6"/>
          <p:cNvSpPr/>
          <p:nvPr/>
        </p:nvSpPr>
        <p:spPr>
          <a:xfrm>
            <a:off x="7619694" y="2807253"/>
            <a:ext cx="255471" cy="244042"/>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6"/>
          <p:cNvSpPr/>
          <p:nvPr/>
        </p:nvSpPr>
        <p:spPr>
          <a:xfrm rot="1279871">
            <a:off x="4055299" y="2311116"/>
            <a:ext cx="255414" cy="24398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6"/>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37"/>
          <p:cNvSpPr txBox="1"/>
          <p:nvPr>
            <p:ph idx="12" type="sldNum"/>
          </p:nvPr>
        </p:nvSpPr>
        <p:spPr>
          <a:xfrm>
            <a:off x="8808000" y="2208279"/>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547" name="Google Shape;547;p37"/>
          <p:cNvPicPr preferRelativeResize="0"/>
          <p:nvPr/>
        </p:nvPicPr>
        <p:blipFill rotWithShape="1">
          <a:blip r:embed="rId3">
            <a:alphaModFix/>
          </a:blip>
          <a:srcRect b="14305" l="17500" r="48672" t="69445"/>
          <a:stretch/>
        </p:blipFill>
        <p:spPr>
          <a:xfrm>
            <a:off x="933450" y="1428750"/>
            <a:ext cx="4124326" cy="1114426"/>
          </a:xfrm>
          <a:prstGeom prst="rect">
            <a:avLst/>
          </a:prstGeom>
          <a:noFill/>
          <a:ln>
            <a:noFill/>
          </a:ln>
        </p:spPr>
      </p:pic>
      <p:pic>
        <p:nvPicPr>
          <p:cNvPr id="548" name="Google Shape;548;p37"/>
          <p:cNvPicPr preferRelativeResize="0"/>
          <p:nvPr/>
        </p:nvPicPr>
        <p:blipFill rotWithShape="1">
          <a:blip r:embed="rId3">
            <a:alphaModFix/>
          </a:blip>
          <a:srcRect b="45278" l="17500" r="49297" t="37638"/>
          <a:stretch/>
        </p:blipFill>
        <p:spPr>
          <a:xfrm>
            <a:off x="971550" y="142874"/>
            <a:ext cx="4048125" cy="1171575"/>
          </a:xfrm>
          <a:prstGeom prst="rect">
            <a:avLst/>
          </a:prstGeom>
          <a:noFill/>
          <a:ln>
            <a:noFill/>
          </a:ln>
        </p:spPr>
      </p:pic>
      <p:pic>
        <p:nvPicPr>
          <p:cNvPr id="549" name="Google Shape;549;p37"/>
          <p:cNvPicPr preferRelativeResize="0"/>
          <p:nvPr/>
        </p:nvPicPr>
        <p:blipFill rotWithShape="1">
          <a:blip r:embed="rId4">
            <a:alphaModFix/>
          </a:blip>
          <a:srcRect b="15278" l="17343" r="49765" t="68472"/>
          <a:stretch/>
        </p:blipFill>
        <p:spPr>
          <a:xfrm>
            <a:off x="923925" y="2647950"/>
            <a:ext cx="4143376" cy="1114426"/>
          </a:xfrm>
          <a:prstGeom prst="rect">
            <a:avLst/>
          </a:prstGeom>
          <a:noFill/>
          <a:ln>
            <a:noFill/>
          </a:ln>
        </p:spPr>
      </p:pic>
      <p:pic>
        <p:nvPicPr>
          <p:cNvPr id="550" name="Google Shape;550;p37"/>
          <p:cNvPicPr preferRelativeResize="0"/>
          <p:nvPr/>
        </p:nvPicPr>
        <p:blipFill rotWithShape="1">
          <a:blip r:embed="rId4">
            <a:alphaModFix/>
          </a:blip>
          <a:srcRect b="46389" l="17343" r="49765" t="37360"/>
          <a:stretch/>
        </p:blipFill>
        <p:spPr>
          <a:xfrm>
            <a:off x="933450" y="3867149"/>
            <a:ext cx="4133851" cy="1114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38"/>
          <p:cNvSpPr txBox="1"/>
          <p:nvPr>
            <p:ph idx="12" type="sldNum"/>
          </p:nvPr>
        </p:nvSpPr>
        <p:spPr>
          <a:xfrm>
            <a:off x="8808000" y="2208279"/>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556" name="Google Shape;556;p38"/>
          <p:cNvPicPr preferRelativeResize="0"/>
          <p:nvPr/>
        </p:nvPicPr>
        <p:blipFill rotWithShape="1">
          <a:blip r:embed="rId3">
            <a:alphaModFix/>
          </a:blip>
          <a:srcRect b="11665" l="16875" r="31719" t="28333"/>
          <a:stretch/>
        </p:blipFill>
        <p:spPr>
          <a:xfrm>
            <a:off x="0" y="590550"/>
            <a:ext cx="6096000" cy="4114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39"/>
          <p:cNvSpPr txBox="1"/>
          <p:nvPr>
            <p:ph idx="12" type="sldNum"/>
          </p:nvPr>
        </p:nvSpPr>
        <p:spPr>
          <a:xfrm>
            <a:off x="8808000" y="2208279"/>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562" name="Google Shape;562;p39"/>
          <p:cNvPicPr preferRelativeResize="0"/>
          <p:nvPr/>
        </p:nvPicPr>
        <p:blipFill rotWithShape="1">
          <a:blip r:embed="rId3">
            <a:alphaModFix/>
          </a:blip>
          <a:srcRect b="10139" l="16953" r="33671" t="27361"/>
          <a:stretch/>
        </p:blipFill>
        <p:spPr>
          <a:xfrm>
            <a:off x="28575" y="285750"/>
            <a:ext cx="6019801" cy="4286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
          <p:cNvSpPr txBox="1"/>
          <p:nvPr>
            <p:ph type="ctrTitle"/>
          </p:nvPr>
        </p:nvSpPr>
        <p:spPr>
          <a:xfrm>
            <a:off x="2514600" y="1657350"/>
            <a:ext cx="38913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US"/>
              <a:t>2.</a:t>
            </a:r>
            <a:endParaRPr/>
          </a:p>
          <a:p>
            <a:pPr indent="0" lvl="0" marL="0" rtl="0" algn="ctr">
              <a:lnSpc>
                <a:spcPct val="100000"/>
              </a:lnSpc>
              <a:spcBef>
                <a:spcPts val="0"/>
              </a:spcBef>
              <a:spcAft>
                <a:spcPts val="0"/>
              </a:spcAft>
              <a:buSzPts val="4000"/>
              <a:buNone/>
            </a:pPr>
            <a:r>
              <a:rPr lang="en-US"/>
              <a:t>Get the data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40"/>
          <p:cNvSpPr txBox="1"/>
          <p:nvPr>
            <p:ph idx="1" type="body"/>
          </p:nvPr>
        </p:nvSpPr>
        <p:spPr>
          <a:xfrm>
            <a:off x="2743200" y="819150"/>
            <a:ext cx="3447000" cy="34926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600"/>
              </a:spcBef>
              <a:spcAft>
                <a:spcPts val="0"/>
              </a:spcAft>
              <a:buSzPts val="2400"/>
              <a:buChar char="▹"/>
            </a:pPr>
            <a:r>
              <a:rPr lang="en-US"/>
              <a:t>From previous step we can see that the accuracy increased especially on random forest , 0.01% not too much but in some cases it will be much more than that and more useful !.</a:t>
            </a:r>
            <a:endParaRPr/>
          </a:p>
        </p:txBody>
      </p:sp>
      <p:sp>
        <p:nvSpPr>
          <p:cNvPr id="568" name="Google Shape;568;p40"/>
          <p:cNvSpPr txBox="1"/>
          <p:nvPr>
            <p:ph idx="12" type="sldNum"/>
          </p:nvPr>
        </p:nvSpPr>
        <p:spPr>
          <a:xfrm>
            <a:off x="4116400" y="4807500"/>
            <a:ext cx="911100" cy="33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p41"/>
          <p:cNvSpPr txBox="1"/>
          <p:nvPr>
            <p:ph idx="4294967295" type="ctrTitle"/>
          </p:nvPr>
        </p:nvSpPr>
        <p:spPr>
          <a:xfrm>
            <a:off x="685800" y="440350"/>
            <a:ext cx="48639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000"/>
              <a:buFont typeface="Miriam Libre"/>
              <a:buNone/>
            </a:pPr>
            <a:r>
              <a:rPr b="0" i="0" lang="en-US" sz="6000" u="none" cap="none" strike="noStrike">
                <a:solidFill>
                  <a:schemeClr val="accent1"/>
                </a:solidFill>
                <a:latin typeface="Miriam Libre"/>
                <a:ea typeface="Miriam Libre"/>
                <a:cs typeface="Miriam Libre"/>
                <a:sym typeface="Miriam Libre"/>
              </a:rPr>
              <a:t>THANKS!</a:t>
            </a:r>
            <a:endParaRPr b="0" i="0" sz="6000" u="none" cap="none" strike="noStrike">
              <a:solidFill>
                <a:schemeClr val="accent1"/>
              </a:solidFill>
              <a:latin typeface="Miriam Libre"/>
              <a:ea typeface="Miriam Libre"/>
              <a:cs typeface="Miriam Libre"/>
              <a:sym typeface="Miriam Libre"/>
            </a:endParaRPr>
          </a:p>
        </p:txBody>
      </p:sp>
      <p:sp>
        <p:nvSpPr>
          <p:cNvPr id="574" name="Google Shape;574;p41"/>
          <p:cNvSpPr txBox="1"/>
          <p:nvPr>
            <p:ph idx="4294967295" type="subTitle"/>
          </p:nvPr>
        </p:nvSpPr>
        <p:spPr>
          <a:xfrm>
            <a:off x="609600" y="1581150"/>
            <a:ext cx="48639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100"/>
              <a:buFont typeface="Arial"/>
              <a:buNone/>
            </a:pPr>
            <a:r>
              <a:rPr b="1" i="0" lang="en-US" sz="3600" u="none" cap="none" strike="noStrike">
                <a:solidFill>
                  <a:schemeClr val="dk1"/>
                </a:solidFill>
                <a:latin typeface="Barlow Light"/>
                <a:ea typeface="Barlow Light"/>
                <a:cs typeface="Barlow Light"/>
                <a:sym typeface="Barlow Light"/>
              </a:rPr>
              <a:t>Any questions?</a:t>
            </a:r>
            <a:endParaRPr b="1" i="0" sz="3600" u="none" cap="none" strike="noStrike">
              <a:solidFill>
                <a:schemeClr val="dk1"/>
              </a:solidFill>
              <a:latin typeface="Barlow Light"/>
              <a:ea typeface="Barlow Light"/>
              <a:cs typeface="Barlow Light"/>
              <a:sym typeface="Barlow Light"/>
            </a:endParaRPr>
          </a:p>
        </p:txBody>
      </p:sp>
      <p:sp>
        <p:nvSpPr>
          <p:cNvPr id="575" name="Google Shape;575;p41"/>
          <p:cNvSpPr txBox="1"/>
          <p:nvPr>
            <p:ph idx="4294967295" type="body"/>
          </p:nvPr>
        </p:nvSpPr>
        <p:spPr>
          <a:xfrm>
            <a:off x="38100" y="2495550"/>
            <a:ext cx="4648200" cy="246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US"/>
              <a:t>You can find the code file and the original dataset here :</a:t>
            </a:r>
            <a:endParaRPr/>
          </a:p>
          <a:p>
            <a:pPr indent="0" lvl="0" marL="0" rtl="0" algn="l">
              <a:lnSpc>
                <a:spcPct val="100000"/>
              </a:lnSpc>
              <a:spcBef>
                <a:spcPts val="600"/>
              </a:spcBef>
              <a:spcAft>
                <a:spcPts val="0"/>
              </a:spcAft>
              <a:buSzPts val="2400"/>
              <a:buNone/>
            </a:pPr>
            <a:r>
              <a:rPr lang="en-US"/>
              <a:t>https://drive.google.com/drive/folders/1S2ilJ9_ln960pDeJrY6aaVkRS5FShsrv?usp=sharing</a:t>
            </a:r>
            <a:endParaRPr/>
          </a:p>
        </p:txBody>
      </p:sp>
      <p:sp>
        <p:nvSpPr>
          <p:cNvPr id="576" name="Google Shape;576;p41"/>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5"/>
          <p:cNvSpPr txBox="1"/>
          <p:nvPr>
            <p:ph idx="1" type="body"/>
          </p:nvPr>
        </p:nvSpPr>
        <p:spPr>
          <a:xfrm>
            <a:off x="0" y="971550"/>
            <a:ext cx="5943600" cy="38712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t/>
            </a:r>
            <a:endParaRPr b="1"/>
          </a:p>
          <a:p>
            <a:pPr indent="-342900" lvl="0" marL="457200" rtl="0" algn="l">
              <a:lnSpc>
                <a:spcPct val="100000"/>
              </a:lnSpc>
              <a:spcBef>
                <a:spcPts val="600"/>
              </a:spcBef>
              <a:spcAft>
                <a:spcPts val="0"/>
              </a:spcAft>
              <a:buSzPts val="1800"/>
              <a:buChar char="▹"/>
            </a:pPr>
            <a:r>
              <a:rPr lang="en-US"/>
              <a:t>we download it from Kaggle website :</a:t>
            </a:r>
            <a:endParaRPr/>
          </a:p>
          <a:p>
            <a:pPr indent="0" lvl="0" marL="114300" rtl="0" algn="l">
              <a:lnSpc>
                <a:spcPct val="100000"/>
              </a:lnSpc>
              <a:spcBef>
                <a:spcPts val="600"/>
              </a:spcBef>
              <a:spcAft>
                <a:spcPts val="0"/>
              </a:spcAft>
              <a:buSzPts val="1800"/>
              <a:buNone/>
            </a:pPr>
            <a:r>
              <a:rPr lang="en-US" u="sng">
                <a:solidFill>
                  <a:schemeClr val="hlink"/>
                </a:solidFill>
                <a:hlinkClick r:id="rId3"/>
              </a:rPr>
              <a:t>https://www.kaggle.com/shivam2503/diamonds?fbclid=IwAR1l054zkxlhbQ8tcb7hV4fXfD5vN0LpdolVMeQWDkLTJI_aS9sSNnmvFQw</a:t>
            </a:r>
            <a:endParaRPr/>
          </a:p>
          <a:p>
            <a:pPr indent="-342900" lvl="0" marL="457200" rtl="0" algn="l">
              <a:lnSpc>
                <a:spcPct val="100000"/>
              </a:lnSpc>
              <a:spcBef>
                <a:spcPts val="600"/>
              </a:spcBef>
              <a:spcAft>
                <a:spcPts val="0"/>
              </a:spcAft>
              <a:buSzPts val="1800"/>
              <a:buChar char="▹"/>
            </a:pPr>
            <a:r>
              <a:rPr lang="en-US"/>
              <a:t>we put the path of our dataset to read it using pandas:</a:t>
            </a:r>
            <a:endParaRPr/>
          </a:p>
          <a:p>
            <a:pPr indent="-228600" lvl="0" marL="457200" rtl="0" algn="l">
              <a:lnSpc>
                <a:spcPct val="100000"/>
              </a:lnSpc>
              <a:spcBef>
                <a:spcPts val="600"/>
              </a:spcBef>
              <a:spcAft>
                <a:spcPts val="0"/>
              </a:spcAft>
              <a:buSzPts val="1800"/>
              <a:buNone/>
            </a:pPr>
            <a:r>
              <a:t/>
            </a:r>
            <a:endParaRPr/>
          </a:p>
        </p:txBody>
      </p:sp>
      <p:sp>
        <p:nvSpPr>
          <p:cNvPr id="262" name="Google Shape;262;p5"/>
          <p:cNvSpPr txBox="1"/>
          <p:nvPr>
            <p:ph type="title"/>
          </p:nvPr>
        </p:nvSpPr>
        <p:spPr>
          <a:xfrm>
            <a:off x="-1719" y="25639"/>
            <a:ext cx="5214900" cy="100622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a:t>Download data and load it</a:t>
            </a:r>
            <a:endParaRPr/>
          </a:p>
        </p:txBody>
      </p:sp>
      <p:sp>
        <p:nvSpPr>
          <p:cNvPr id="263" name="Google Shape;263;p5"/>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264" name="Google Shape;264;p5"/>
          <p:cNvPicPr preferRelativeResize="0"/>
          <p:nvPr/>
        </p:nvPicPr>
        <p:blipFill rotWithShape="1">
          <a:blip r:embed="rId4">
            <a:alphaModFix/>
          </a:blip>
          <a:srcRect b="72653" l="30715" r="12208" t="11170"/>
          <a:stretch/>
        </p:blipFill>
        <p:spPr>
          <a:xfrm>
            <a:off x="609600" y="3566145"/>
            <a:ext cx="4980501" cy="91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1"/>
          <p:cNvSpPr txBox="1"/>
          <p:nvPr>
            <p:ph type="title"/>
          </p:nvPr>
        </p:nvSpPr>
        <p:spPr>
          <a:xfrm>
            <a:off x="76200" y="57150"/>
            <a:ext cx="5590200" cy="100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a:t>Take a look at the data structure :</a:t>
            </a:r>
            <a:endParaRPr/>
          </a:p>
        </p:txBody>
      </p:sp>
      <p:sp>
        <p:nvSpPr>
          <p:cNvPr id="580" name="Google Shape;580;p1"/>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581" name="Google Shape;581;p1"/>
          <p:cNvPicPr preferRelativeResize="0"/>
          <p:nvPr/>
        </p:nvPicPr>
        <p:blipFill rotWithShape="1">
          <a:blip r:embed="rId3">
            <a:alphaModFix/>
          </a:blip>
          <a:srcRect b="61659" l="30741" r="32368" t="29896"/>
          <a:stretch/>
        </p:blipFill>
        <p:spPr>
          <a:xfrm>
            <a:off x="228600" y="1203158"/>
            <a:ext cx="3124199" cy="454191"/>
          </a:xfrm>
          <a:prstGeom prst="rect">
            <a:avLst/>
          </a:prstGeom>
          <a:noFill/>
          <a:ln>
            <a:noFill/>
          </a:ln>
        </p:spPr>
      </p:pic>
      <p:pic>
        <p:nvPicPr>
          <p:cNvPr id="582" name="Google Shape;582;p1"/>
          <p:cNvPicPr preferRelativeResize="0"/>
          <p:nvPr/>
        </p:nvPicPr>
        <p:blipFill rotWithShape="1">
          <a:blip r:embed="rId4">
            <a:alphaModFix/>
          </a:blip>
          <a:srcRect b="11464" l="5778" r="40961" t="15280"/>
          <a:stretch/>
        </p:blipFill>
        <p:spPr>
          <a:xfrm>
            <a:off x="228606" y="2003837"/>
            <a:ext cx="4191001" cy="3276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7"/>
          <p:cNvSpPr txBox="1"/>
          <p:nvPr>
            <p:ph idx="1" type="body"/>
          </p:nvPr>
        </p:nvSpPr>
        <p:spPr>
          <a:xfrm>
            <a:off x="57150" y="819150"/>
            <a:ext cx="5981700" cy="432435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Char char="▹"/>
            </a:pPr>
            <a:r>
              <a:rPr lang="en-US"/>
              <a:t>Here we can notice that the min values in each x, y and z are equal to 0 which is wrong because they’re </a:t>
            </a:r>
            <a:r>
              <a:rPr b="1" lang="en-US"/>
              <a:t> </a:t>
            </a:r>
            <a:r>
              <a:rPr lang="en-US"/>
              <a:t>length , width and height (dimensions).</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342900" lvl="0" marL="457200" rtl="0" algn="l">
              <a:lnSpc>
                <a:spcPct val="100000"/>
              </a:lnSpc>
              <a:spcBef>
                <a:spcPts val="600"/>
              </a:spcBef>
              <a:spcAft>
                <a:spcPts val="0"/>
              </a:spcAft>
              <a:buSzPts val="1800"/>
              <a:buChar char="▹"/>
            </a:pPr>
            <a:r>
              <a:rPr lang="en-US"/>
              <a:t>here as we can see that we have (53940) instances , 3 features their instances are strings (categorical features) , and the rest are (numerical values).Also, we haven’t any </a:t>
            </a:r>
            <a:r>
              <a:rPr b="1" lang="en-US"/>
              <a:t>null</a:t>
            </a:r>
            <a:r>
              <a:rPr lang="en-US"/>
              <a:t> values .</a:t>
            </a:r>
            <a:endParaRPr/>
          </a:p>
          <a:p>
            <a:pPr indent="-228600" lvl="0" marL="457200" rtl="0" algn="l">
              <a:lnSpc>
                <a:spcPct val="100000"/>
              </a:lnSpc>
              <a:spcBef>
                <a:spcPts val="600"/>
              </a:spcBef>
              <a:spcAft>
                <a:spcPts val="0"/>
              </a:spcAft>
              <a:buSzPts val="1800"/>
              <a:buNone/>
            </a:pPr>
            <a:r>
              <a:t/>
            </a:r>
            <a:endParaRPr/>
          </a:p>
        </p:txBody>
      </p:sp>
      <p:sp>
        <p:nvSpPr>
          <p:cNvPr id="278" name="Google Shape;278;p7"/>
          <p:cNvSpPr txBox="1"/>
          <p:nvPr>
            <p:ph type="title"/>
          </p:nvPr>
        </p:nvSpPr>
        <p:spPr>
          <a:xfrm>
            <a:off x="76200" y="57150"/>
            <a:ext cx="5590101" cy="100622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a:t>Take a look at the data structure :</a:t>
            </a:r>
            <a:endParaRPr/>
          </a:p>
        </p:txBody>
      </p:sp>
      <p:sp>
        <p:nvSpPr>
          <p:cNvPr id="279" name="Google Shape;279;p7"/>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280" name="Google Shape;280;p7"/>
          <p:cNvPicPr preferRelativeResize="0"/>
          <p:nvPr/>
        </p:nvPicPr>
        <p:blipFill rotWithShape="1">
          <a:blip r:embed="rId3">
            <a:alphaModFix/>
          </a:blip>
          <a:srcRect b="30972" l="17813" r="27655" t="39861"/>
          <a:stretch/>
        </p:blipFill>
        <p:spPr>
          <a:xfrm>
            <a:off x="19050" y="2038348"/>
            <a:ext cx="6019800" cy="187989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8"/>
          <p:cNvSpPr txBox="1"/>
          <p:nvPr>
            <p:ph type="title"/>
          </p:nvPr>
        </p:nvSpPr>
        <p:spPr>
          <a:xfrm>
            <a:off x="15240" y="1"/>
            <a:ext cx="5138700" cy="66675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a:t>See distributions :</a:t>
            </a:r>
            <a:endParaRPr/>
          </a:p>
        </p:txBody>
      </p:sp>
      <p:sp>
        <p:nvSpPr>
          <p:cNvPr id="286" name="Google Shape;286;p8"/>
          <p:cNvSpPr txBox="1"/>
          <p:nvPr>
            <p:ph idx="1" type="body"/>
          </p:nvPr>
        </p:nvSpPr>
        <p:spPr>
          <a:xfrm>
            <a:off x="152400" y="590550"/>
            <a:ext cx="5867400" cy="44196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600"/>
              </a:spcBef>
              <a:spcAft>
                <a:spcPts val="0"/>
              </a:spcAft>
              <a:buSzPts val="1200"/>
              <a:buChar char="▹"/>
            </a:pPr>
            <a:r>
              <a:rPr lang="en-US" sz="1800"/>
              <a:t>to see the distribution for each column , we used for whole dataframe a (hist) function, which means that we used pandas : </a:t>
            </a:r>
            <a:endParaRPr/>
          </a:p>
          <a:p>
            <a:pPr indent="-209550" lvl="0" marL="285750" rtl="0" algn="l">
              <a:lnSpc>
                <a:spcPct val="100000"/>
              </a:lnSpc>
              <a:spcBef>
                <a:spcPts val="600"/>
              </a:spcBef>
              <a:spcAft>
                <a:spcPts val="0"/>
              </a:spcAft>
              <a:buSzPts val="1200"/>
              <a:buNone/>
            </a:pPr>
            <a:r>
              <a:t/>
            </a:r>
            <a:endParaRPr sz="1800"/>
          </a:p>
          <a:p>
            <a:pPr indent="0" lvl="0" marL="0" rtl="0" algn="l">
              <a:lnSpc>
                <a:spcPct val="100000"/>
              </a:lnSpc>
              <a:spcBef>
                <a:spcPts val="600"/>
              </a:spcBef>
              <a:spcAft>
                <a:spcPts val="0"/>
              </a:spcAft>
              <a:buSzPts val="1200"/>
              <a:buNone/>
            </a:pPr>
            <a:r>
              <a:t/>
            </a:r>
            <a:endParaRPr/>
          </a:p>
        </p:txBody>
      </p:sp>
      <p:sp>
        <p:nvSpPr>
          <p:cNvPr id="287" name="Google Shape;287;p8"/>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288" name="Google Shape;288;p8"/>
          <p:cNvPicPr preferRelativeResize="0"/>
          <p:nvPr/>
        </p:nvPicPr>
        <p:blipFill rotWithShape="1">
          <a:blip r:embed="rId3">
            <a:alphaModFix/>
          </a:blip>
          <a:srcRect b="55204" l="31037" r="43259" t="38077"/>
          <a:stretch/>
        </p:blipFill>
        <p:spPr>
          <a:xfrm>
            <a:off x="304800" y="1809750"/>
            <a:ext cx="2743200" cy="457200"/>
          </a:xfrm>
          <a:prstGeom prst="rect">
            <a:avLst/>
          </a:prstGeom>
          <a:noFill/>
          <a:ln>
            <a:noFill/>
          </a:ln>
        </p:spPr>
      </p:pic>
      <p:pic>
        <p:nvPicPr>
          <p:cNvPr id="289" name="Google Shape;289;p8"/>
          <p:cNvPicPr preferRelativeResize="0"/>
          <p:nvPr/>
        </p:nvPicPr>
        <p:blipFill rotWithShape="1">
          <a:blip r:embed="rId4">
            <a:alphaModFix/>
          </a:blip>
          <a:srcRect b="4792" l="7324" r="7183" t="5829"/>
          <a:stretch/>
        </p:blipFill>
        <p:spPr>
          <a:xfrm>
            <a:off x="152400" y="2266950"/>
            <a:ext cx="5029200" cy="2876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9"/>
          <p:cNvSpPr txBox="1"/>
          <p:nvPr>
            <p:ph type="title"/>
          </p:nvPr>
        </p:nvSpPr>
        <p:spPr>
          <a:xfrm>
            <a:off x="76200" y="57151"/>
            <a:ext cx="5590101" cy="76199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a:t>See distributions :</a:t>
            </a:r>
            <a:endParaRPr/>
          </a:p>
        </p:txBody>
      </p:sp>
      <p:sp>
        <p:nvSpPr>
          <p:cNvPr id="295" name="Google Shape;295;p9"/>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296" name="Google Shape;296;p9"/>
          <p:cNvSpPr txBox="1"/>
          <p:nvPr>
            <p:ph idx="1" type="body"/>
          </p:nvPr>
        </p:nvSpPr>
        <p:spPr>
          <a:xfrm>
            <a:off x="38100" y="742950"/>
            <a:ext cx="5981700" cy="432435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Char char="▹"/>
            </a:pPr>
            <a:r>
              <a:rPr lang="en-US"/>
              <a:t>To take a fast look at ‘price’ column distribution (using kde plotting) .</a:t>
            </a:r>
            <a:r>
              <a:rPr b="1" lang="en-US"/>
              <a:t>Price is always important </a:t>
            </a:r>
            <a:r>
              <a:rPr lang="en-US"/>
              <a:t>:</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0" lvl="0" marL="114300" rtl="0" algn="l">
              <a:lnSpc>
                <a:spcPct val="100000"/>
              </a:lnSpc>
              <a:spcBef>
                <a:spcPts val="600"/>
              </a:spcBef>
              <a:spcAft>
                <a:spcPts val="0"/>
              </a:spcAft>
              <a:buSzPts val="1800"/>
              <a:buNone/>
            </a:pPr>
            <a:r>
              <a:t/>
            </a:r>
            <a:endParaRPr/>
          </a:p>
          <a:p>
            <a:pPr indent="-342900" lvl="0" marL="457200" rtl="0" algn="l">
              <a:lnSpc>
                <a:spcPct val="100000"/>
              </a:lnSpc>
              <a:spcBef>
                <a:spcPts val="600"/>
              </a:spcBef>
              <a:spcAft>
                <a:spcPts val="0"/>
              </a:spcAft>
              <a:buSzPts val="1800"/>
              <a:buChar char="▹"/>
            </a:pPr>
            <a:r>
              <a:rPr lang="en-US"/>
              <a:t> ‘price’ column is skewed to the right so, the most of diamond prices are located above the mean.</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Font typeface="Arial"/>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a:p>
            <a:pPr indent="-228600" lvl="0" marL="457200" rtl="0" algn="l">
              <a:lnSpc>
                <a:spcPct val="100000"/>
              </a:lnSpc>
              <a:spcBef>
                <a:spcPts val="600"/>
              </a:spcBef>
              <a:spcAft>
                <a:spcPts val="0"/>
              </a:spcAft>
              <a:buSzPts val="1800"/>
              <a:buNone/>
            </a:pPr>
            <a:r>
              <a:t/>
            </a:r>
            <a:endParaRPr/>
          </a:p>
        </p:txBody>
      </p:sp>
      <p:pic>
        <p:nvPicPr>
          <p:cNvPr id="297" name="Google Shape;297;p9"/>
          <p:cNvPicPr preferRelativeResize="0"/>
          <p:nvPr/>
        </p:nvPicPr>
        <p:blipFill rotWithShape="1">
          <a:blip r:embed="rId3">
            <a:alphaModFix/>
          </a:blip>
          <a:srcRect b="23861" l="17354" r="49307" t="35106"/>
          <a:stretch/>
        </p:blipFill>
        <p:spPr>
          <a:xfrm>
            <a:off x="1600200" y="1581150"/>
            <a:ext cx="3276600" cy="213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